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5" r:id="rId8"/>
    <p:sldId id="266" r:id="rId9"/>
    <p:sldId id="267" r:id="rId10"/>
    <p:sldId id="264" r:id="rId11"/>
    <p:sldId id="263" r:id="rId12"/>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3C65D-23E5-4E72-B387-4AD64342597F}" v="1" dt="2022-03-18T19:50:19.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0" d="100"/>
          <a:sy n="100" d="100"/>
        </p:scale>
        <p:origin x="1662" y="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rown" userId="8cb6add343cb6cf2" providerId="LiveId" clId="{EA43C65D-23E5-4E72-B387-4AD64342597F}"/>
    <pc:docChg chg="undo custSel addSld modSld">
      <pc:chgData name="Maria Brown" userId="8cb6add343cb6cf2" providerId="LiveId" clId="{EA43C65D-23E5-4E72-B387-4AD64342597F}" dt="2022-03-18T20:19:35.799" v="1111" actId="20577"/>
      <pc:docMkLst>
        <pc:docMk/>
      </pc:docMkLst>
      <pc:sldChg chg="modSp mod">
        <pc:chgData name="Maria Brown" userId="8cb6add343cb6cf2" providerId="LiveId" clId="{EA43C65D-23E5-4E72-B387-4AD64342597F}" dt="2022-03-18T19:19:41.561" v="16" actId="113"/>
        <pc:sldMkLst>
          <pc:docMk/>
          <pc:sldMk cId="1865484381" sldId="257"/>
        </pc:sldMkLst>
        <pc:spChg chg="mod">
          <ac:chgData name="Maria Brown" userId="8cb6add343cb6cf2" providerId="LiveId" clId="{EA43C65D-23E5-4E72-B387-4AD64342597F}" dt="2022-03-18T19:16:38.191" v="2" actId="113"/>
          <ac:spMkLst>
            <pc:docMk/>
            <pc:sldMk cId="1865484381" sldId="257"/>
            <ac:spMk id="8" creationId="{00000000-0000-0000-0000-000000000000}"/>
          </ac:spMkLst>
        </pc:spChg>
        <pc:spChg chg="mod">
          <ac:chgData name="Maria Brown" userId="8cb6add343cb6cf2" providerId="LiveId" clId="{EA43C65D-23E5-4E72-B387-4AD64342597F}" dt="2022-03-18T19:17:25.464" v="6" actId="255"/>
          <ac:spMkLst>
            <pc:docMk/>
            <pc:sldMk cId="1865484381" sldId="257"/>
            <ac:spMk id="29" creationId="{00000000-0000-0000-0000-000000000000}"/>
          </ac:spMkLst>
        </pc:spChg>
        <pc:spChg chg="mod">
          <ac:chgData name="Maria Brown" userId="8cb6add343cb6cf2" providerId="LiveId" clId="{EA43C65D-23E5-4E72-B387-4AD64342597F}" dt="2022-03-18T19:18:09.181" v="11" actId="1076"/>
          <ac:spMkLst>
            <pc:docMk/>
            <pc:sldMk cId="1865484381" sldId="257"/>
            <ac:spMk id="30" creationId="{00000000-0000-0000-0000-000000000000}"/>
          </ac:spMkLst>
        </pc:spChg>
        <pc:spChg chg="mod">
          <ac:chgData name="Maria Brown" userId="8cb6add343cb6cf2" providerId="LiveId" clId="{EA43C65D-23E5-4E72-B387-4AD64342597F}" dt="2022-03-18T19:19:41.561" v="16" actId="113"/>
          <ac:spMkLst>
            <pc:docMk/>
            <pc:sldMk cId="1865484381" sldId="257"/>
            <ac:spMk id="31" creationId="{00000000-0000-0000-0000-000000000000}"/>
          </ac:spMkLst>
        </pc:spChg>
      </pc:sldChg>
      <pc:sldChg chg="modSp mod">
        <pc:chgData name="Maria Brown" userId="8cb6add343cb6cf2" providerId="LiveId" clId="{EA43C65D-23E5-4E72-B387-4AD64342597F}" dt="2022-03-18T19:24:51.291" v="45" actId="1076"/>
        <pc:sldMkLst>
          <pc:docMk/>
          <pc:sldMk cId="1285240294" sldId="258"/>
        </pc:sldMkLst>
        <pc:spChg chg="mod">
          <ac:chgData name="Maria Brown" userId="8cb6add343cb6cf2" providerId="LiveId" clId="{EA43C65D-23E5-4E72-B387-4AD64342597F}" dt="2022-03-18T19:21:26.079" v="26" actId="1076"/>
          <ac:spMkLst>
            <pc:docMk/>
            <pc:sldMk cId="1285240294" sldId="258"/>
            <ac:spMk id="8" creationId="{00000000-0000-0000-0000-000000000000}"/>
          </ac:spMkLst>
        </pc:spChg>
        <pc:spChg chg="mod">
          <ac:chgData name="Maria Brown" userId="8cb6add343cb6cf2" providerId="LiveId" clId="{EA43C65D-23E5-4E72-B387-4AD64342597F}" dt="2022-03-18T19:22:56.275" v="32" actId="1076"/>
          <ac:spMkLst>
            <pc:docMk/>
            <pc:sldMk cId="1285240294" sldId="258"/>
            <ac:spMk id="29" creationId="{00000000-0000-0000-0000-000000000000}"/>
          </ac:spMkLst>
        </pc:spChg>
        <pc:spChg chg="mod">
          <ac:chgData name="Maria Brown" userId="8cb6add343cb6cf2" providerId="LiveId" clId="{EA43C65D-23E5-4E72-B387-4AD64342597F}" dt="2022-03-18T19:23:56.808" v="39" actId="1076"/>
          <ac:spMkLst>
            <pc:docMk/>
            <pc:sldMk cId="1285240294" sldId="258"/>
            <ac:spMk id="30" creationId="{00000000-0000-0000-0000-000000000000}"/>
          </ac:spMkLst>
        </pc:spChg>
        <pc:spChg chg="mod">
          <ac:chgData name="Maria Brown" userId="8cb6add343cb6cf2" providerId="LiveId" clId="{EA43C65D-23E5-4E72-B387-4AD64342597F}" dt="2022-03-18T19:24:51.291" v="45" actId="1076"/>
          <ac:spMkLst>
            <pc:docMk/>
            <pc:sldMk cId="1285240294" sldId="258"/>
            <ac:spMk id="31" creationId="{00000000-0000-0000-0000-000000000000}"/>
          </ac:spMkLst>
        </pc:spChg>
      </pc:sldChg>
      <pc:sldChg chg="modSp mod">
        <pc:chgData name="Maria Brown" userId="8cb6add343cb6cf2" providerId="LiveId" clId="{EA43C65D-23E5-4E72-B387-4AD64342597F}" dt="2022-03-18T19:35:38.308" v="403" actId="33524"/>
        <pc:sldMkLst>
          <pc:docMk/>
          <pc:sldMk cId="3783933204" sldId="259"/>
        </pc:sldMkLst>
        <pc:spChg chg="mod">
          <ac:chgData name="Maria Brown" userId="8cb6add343cb6cf2" providerId="LiveId" clId="{EA43C65D-23E5-4E72-B387-4AD64342597F}" dt="2022-03-18T19:26:07.671" v="53" actId="1076"/>
          <ac:spMkLst>
            <pc:docMk/>
            <pc:sldMk cId="3783933204" sldId="259"/>
            <ac:spMk id="8" creationId="{00000000-0000-0000-0000-000000000000}"/>
          </ac:spMkLst>
        </pc:spChg>
        <pc:spChg chg="mod">
          <ac:chgData name="Maria Brown" userId="8cb6add343cb6cf2" providerId="LiveId" clId="{EA43C65D-23E5-4E72-B387-4AD64342597F}" dt="2022-03-18T19:27:12.593" v="59" actId="255"/>
          <ac:spMkLst>
            <pc:docMk/>
            <pc:sldMk cId="3783933204" sldId="259"/>
            <ac:spMk id="29" creationId="{00000000-0000-0000-0000-000000000000}"/>
          </ac:spMkLst>
        </pc:spChg>
        <pc:spChg chg="mod">
          <ac:chgData name="Maria Brown" userId="8cb6add343cb6cf2" providerId="LiveId" clId="{EA43C65D-23E5-4E72-B387-4AD64342597F}" dt="2022-03-18T19:33:58.725" v="390" actId="20577"/>
          <ac:spMkLst>
            <pc:docMk/>
            <pc:sldMk cId="3783933204" sldId="259"/>
            <ac:spMk id="30" creationId="{00000000-0000-0000-0000-000000000000}"/>
          </ac:spMkLst>
        </pc:spChg>
        <pc:spChg chg="mod">
          <ac:chgData name="Maria Brown" userId="8cb6add343cb6cf2" providerId="LiveId" clId="{EA43C65D-23E5-4E72-B387-4AD64342597F}" dt="2022-03-18T19:35:38.308" v="403" actId="33524"/>
          <ac:spMkLst>
            <pc:docMk/>
            <pc:sldMk cId="3783933204" sldId="259"/>
            <ac:spMk id="31" creationId="{00000000-0000-0000-0000-000000000000}"/>
          </ac:spMkLst>
        </pc:spChg>
      </pc:sldChg>
      <pc:sldChg chg="modSp mod">
        <pc:chgData name="Maria Brown" userId="8cb6add343cb6cf2" providerId="LiveId" clId="{EA43C65D-23E5-4E72-B387-4AD64342597F}" dt="2022-03-18T19:41:29.139" v="445" actId="1076"/>
        <pc:sldMkLst>
          <pc:docMk/>
          <pc:sldMk cId="2081683306" sldId="260"/>
        </pc:sldMkLst>
        <pc:spChg chg="mod">
          <ac:chgData name="Maria Brown" userId="8cb6add343cb6cf2" providerId="LiveId" clId="{EA43C65D-23E5-4E72-B387-4AD64342597F}" dt="2022-03-18T19:36:59.663" v="413" actId="1076"/>
          <ac:spMkLst>
            <pc:docMk/>
            <pc:sldMk cId="2081683306" sldId="260"/>
            <ac:spMk id="8" creationId="{00000000-0000-0000-0000-000000000000}"/>
          </ac:spMkLst>
        </pc:spChg>
        <pc:spChg chg="mod">
          <ac:chgData name="Maria Brown" userId="8cb6add343cb6cf2" providerId="LiveId" clId="{EA43C65D-23E5-4E72-B387-4AD64342597F}" dt="2022-03-18T19:38:38.653" v="431" actId="20577"/>
          <ac:spMkLst>
            <pc:docMk/>
            <pc:sldMk cId="2081683306" sldId="260"/>
            <ac:spMk id="29" creationId="{00000000-0000-0000-0000-000000000000}"/>
          </ac:spMkLst>
        </pc:spChg>
        <pc:spChg chg="mod">
          <ac:chgData name="Maria Brown" userId="8cb6add343cb6cf2" providerId="LiveId" clId="{EA43C65D-23E5-4E72-B387-4AD64342597F}" dt="2022-03-18T19:41:29.139" v="445" actId="1076"/>
          <ac:spMkLst>
            <pc:docMk/>
            <pc:sldMk cId="2081683306" sldId="260"/>
            <ac:spMk id="30" creationId="{00000000-0000-0000-0000-000000000000}"/>
          </ac:spMkLst>
        </pc:spChg>
        <pc:spChg chg="mod">
          <ac:chgData name="Maria Brown" userId="8cb6add343cb6cf2" providerId="LiveId" clId="{EA43C65D-23E5-4E72-B387-4AD64342597F}" dt="2022-03-18T19:41:17.334" v="443" actId="1076"/>
          <ac:spMkLst>
            <pc:docMk/>
            <pc:sldMk cId="2081683306" sldId="260"/>
            <ac:spMk id="31" creationId="{00000000-0000-0000-0000-000000000000}"/>
          </ac:spMkLst>
        </pc:spChg>
      </pc:sldChg>
      <pc:sldChg chg="modSp mod">
        <pc:chgData name="Maria Brown" userId="8cb6add343cb6cf2" providerId="LiveId" clId="{EA43C65D-23E5-4E72-B387-4AD64342597F}" dt="2022-03-18T19:46:41.046" v="506" actId="1076"/>
        <pc:sldMkLst>
          <pc:docMk/>
          <pc:sldMk cId="4108044857" sldId="261"/>
        </pc:sldMkLst>
        <pc:spChg chg="mod">
          <ac:chgData name="Maria Brown" userId="8cb6add343cb6cf2" providerId="LiveId" clId="{EA43C65D-23E5-4E72-B387-4AD64342597F}" dt="2022-03-18T19:42:40.726" v="478" actId="113"/>
          <ac:spMkLst>
            <pc:docMk/>
            <pc:sldMk cId="4108044857" sldId="261"/>
            <ac:spMk id="8" creationId="{00000000-0000-0000-0000-000000000000}"/>
          </ac:spMkLst>
        </pc:spChg>
        <pc:spChg chg="mod">
          <ac:chgData name="Maria Brown" userId="8cb6add343cb6cf2" providerId="LiveId" clId="{EA43C65D-23E5-4E72-B387-4AD64342597F}" dt="2022-03-18T19:43:27.168" v="483" actId="113"/>
          <ac:spMkLst>
            <pc:docMk/>
            <pc:sldMk cId="4108044857" sldId="261"/>
            <ac:spMk id="29" creationId="{00000000-0000-0000-0000-000000000000}"/>
          </ac:spMkLst>
        </pc:spChg>
        <pc:spChg chg="mod">
          <ac:chgData name="Maria Brown" userId="8cb6add343cb6cf2" providerId="LiveId" clId="{EA43C65D-23E5-4E72-B387-4AD64342597F}" dt="2022-03-18T19:45:16.050" v="499" actId="1076"/>
          <ac:spMkLst>
            <pc:docMk/>
            <pc:sldMk cId="4108044857" sldId="261"/>
            <ac:spMk id="30" creationId="{00000000-0000-0000-0000-000000000000}"/>
          </ac:spMkLst>
        </pc:spChg>
        <pc:spChg chg="mod">
          <ac:chgData name="Maria Brown" userId="8cb6add343cb6cf2" providerId="LiveId" clId="{EA43C65D-23E5-4E72-B387-4AD64342597F}" dt="2022-03-18T19:46:41.046" v="506" actId="1076"/>
          <ac:spMkLst>
            <pc:docMk/>
            <pc:sldMk cId="4108044857" sldId="261"/>
            <ac:spMk id="31" creationId="{00000000-0000-0000-0000-000000000000}"/>
          </ac:spMkLst>
        </pc:spChg>
      </pc:sldChg>
      <pc:sldChg chg="modSp mod">
        <pc:chgData name="Maria Brown" userId="8cb6add343cb6cf2" providerId="LiveId" clId="{EA43C65D-23E5-4E72-B387-4AD64342597F}" dt="2022-03-18T19:54:09.507" v="630" actId="20577"/>
        <pc:sldMkLst>
          <pc:docMk/>
          <pc:sldMk cId="2512114096" sldId="262"/>
        </pc:sldMkLst>
        <pc:spChg chg="mod">
          <ac:chgData name="Maria Brown" userId="8cb6add343cb6cf2" providerId="LiveId" clId="{EA43C65D-23E5-4E72-B387-4AD64342597F}" dt="2022-03-18T19:47:44.962" v="512" actId="113"/>
          <ac:spMkLst>
            <pc:docMk/>
            <pc:sldMk cId="2512114096" sldId="262"/>
            <ac:spMk id="8" creationId="{00000000-0000-0000-0000-000000000000}"/>
          </ac:spMkLst>
        </pc:spChg>
        <pc:spChg chg="mod">
          <ac:chgData name="Maria Brown" userId="8cb6add343cb6cf2" providerId="LiveId" clId="{EA43C65D-23E5-4E72-B387-4AD64342597F}" dt="2022-03-18T19:50:26.793" v="607" actId="207"/>
          <ac:spMkLst>
            <pc:docMk/>
            <pc:sldMk cId="2512114096" sldId="262"/>
            <ac:spMk id="29" creationId="{00000000-0000-0000-0000-000000000000}"/>
          </ac:spMkLst>
        </pc:spChg>
        <pc:spChg chg="mod">
          <ac:chgData name="Maria Brown" userId="8cb6add343cb6cf2" providerId="LiveId" clId="{EA43C65D-23E5-4E72-B387-4AD64342597F}" dt="2022-03-18T19:53:13.327" v="617" actId="113"/>
          <ac:spMkLst>
            <pc:docMk/>
            <pc:sldMk cId="2512114096" sldId="262"/>
            <ac:spMk id="30" creationId="{00000000-0000-0000-0000-000000000000}"/>
          </ac:spMkLst>
        </pc:spChg>
        <pc:spChg chg="mod">
          <ac:chgData name="Maria Brown" userId="8cb6add343cb6cf2" providerId="LiveId" clId="{EA43C65D-23E5-4E72-B387-4AD64342597F}" dt="2022-03-18T19:54:09.507" v="630" actId="20577"/>
          <ac:spMkLst>
            <pc:docMk/>
            <pc:sldMk cId="2512114096" sldId="262"/>
            <ac:spMk id="31" creationId="{00000000-0000-0000-0000-000000000000}"/>
          </ac:spMkLst>
        </pc:spChg>
      </pc:sldChg>
      <pc:sldChg chg="modSp add mod">
        <pc:chgData name="Maria Brown" userId="8cb6add343cb6cf2" providerId="LiveId" clId="{EA43C65D-23E5-4E72-B387-4AD64342597F}" dt="2022-03-18T19:58:20.644" v="664" actId="1076"/>
        <pc:sldMkLst>
          <pc:docMk/>
          <pc:sldMk cId="4200819435" sldId="265"/>
        </pc:sldMkLst>
        <pc:spChg chg="mod">
          <ac:chgData name="Maria Brown" userId="8cb6add343cb6cf2" providerId="LiveId" clId="{EA43C65D-23E5-4E72-B387-4AD64342597F}" dt="2022-03-18T19:54:32.473" v="633" actId="20577"/>
          <ac:spMkLst>
            <pc:docMk/>
            <pc:sldMk cId="4200819435" sldId="265"/>
            <ac:spMk id="3" creationId="{00000000-0000-0000-0000-000000000000}"/>
          </ac:spMkLst>
        </pc:spChg>
        <pc:spChg chg="mod">
          <ac:chgData name="Maria Brown" userId="8cb6add343cb6cf2" providerId="LiveId" clId="{EA43C65D-23E5-4E72-B387-4AD64342597F}" dt="2022-03-18T19:55:30.188" v="645" actId="255"/>
          <ac:spMkLst>
            <pc:docMk/>
            <pc:sldMk cId="4200819435" sldId="265"/>
            <ac:spMk id="8" creationId="{00000000-0000-0000-0000-000000000000}"/>
          </ac:spMkLst>
        </pc:spChg>
        <pc:spChg chg="mod">
          <ac:chgData name="Maria Brown" userId="8cb6add343cb6cf2" providerId="LiveId" clId="{EA43C65D-23E5-4E72-B387-4AD64342597F}" dt="2022-03-18T19:54:37.100" v="635" actId="20577"/>
          <ac:spMkLst>
            <pc:docMk/>
            <pc:sldMk cId="4200819435" sldId="265"/>
            <ac:spMk id="25" creationId="{00000000-0000-0000-0000-000000000000}"/>
          </ac:spMkLst>
        </pc:spChg>
        <pc:spChg chg="mod">
          <ac:chgData name="Maria Brown" userId="8cb6add343cb6cf2" providerId="LiveId" clId="{EA43C65D-23E5-4E72-B387-4AD64342597F}" dt="2022-03-18T19:54:41.616" v="637" actId="20577"/>
          <ac:spMkLst>
            <pc:docMk/>
            <pc:sldMk cId="4200819435" sldId="265"/>
            <ac:spMk id="26" creationId="{00000000-0000-0000-0000-000000000000}"/>
          </ac:spMkLst>
        </pc:spChg>
        <pc:spChg chg="mod">
          <ac:chgData name="Maria Brown" userId="8cb6add343cb6cf2" providerId="LiveId" clId="{EA43C65D-23E5-4E72-B387-4AD64342597F}" dt="2022-03-18T19:54:45.728" v="639" actId="20577"/>
          <ac:spMkLst>
            <pc:docMk/>
            <pc:sldMk cId="4200819435" sldId="265"/>
            <ac:spMk id="27" creationId="{00000000-0000-0000-0000-000000000000}"/>
          </ac:spMkLst>
        </pc:spChg>
        <pc:spChg chg="mod">
          <ac:chgData name="Maria Brown" userId="8cb6add343cb6cf2" providerId="LiveId" clId="{EA43C65D-23E5-4E72-B387-4AD64342597F}" dt="2022-03-18T19:56:18.889" v="650" actId="255"/>
          <ac:spMkLst>
            <pc:docMk/>
            <pc:sldMk cId="4200819435" sldId="265"/>
            <ac:spMk id="29" creationId="{00000000-0000-0000-0000-000000000000}"/>
          </ac:spMkLst>
        </pc:spChg>
        <pc:spChg chg="mod">
          <ac:chgData name="Maria Brown" userId="8cb6add343cb6cf2" providerId="LiveId" clId="{EA43C65D-23E5-4E72-B387-4AD64342597F}" dt="2022-03-18T19:57:14.603" v="656" actId="1076"/>
          <ac:spMkLst>
            <pc:docMk/>
            <pc:sldMk cId="4200819435" sldId="265"/>
            <ac:spMk id="30" creationId="{00000000-0000-0000-0000-000000000000}"/>
          </ac:spMkLst>
        </pc:spChg>
        <pc:spChg chg="mod">
          <ac:chgData name="Maria Brown" userId="8cb6add343cb6cf2" providerId="LiveId" clId="{EA43C65D-23E5-4E72-B387-4AD64342597F}" dt="2022-03-18T19:58:20.644" v="664" actId="1076"/>
          <ac:spMkLst>
            <pc:docMk/>
            <pc:sldMk cId="4200819435" sldId="265"/>
            <ac:spMk id="31" creationId="{00000000-0000-0000-0000-000000000000}"/>
          </ac:spMkLst>
        </pc:spChg>
      </pc:sldChg>
      <pc:sldChg chg="modSp add mod">
        <pc:chgData name="Maria Brown" userId="8cb6add343cb6cf2" providerId="LiveId" clId="{EA43C65D-23E5-4E72-B387-4AD64342597F}" dt="2022-03-18T20:07:23.226" v="818" actId="1076"/>
        <pc:sldMkLst>
          <pc:docMk/>
          <pc:sldMk cId="927514578" sldId="266"/>
        </pc:sldMkLst>
        <pc:spChg chg="mod">
          <ac:chgData name="Maria Brown" userId="8cb6add343cb6cf2" providerId="LiveId" clId="{EA43C65D-23E5-4E72-B387-4AD64342597F}" dt="2022-03-18T19:59:04.441" v="667" actId="20577"/>
          <ac:spMkLst>
            <pc:docMk/>
            <pc:sldMk cId="927514578" sldId="266"/>
            <ac:spMk id="3" creationId="{00000000-0000-0000-0000-000000000000}"/>
          </ac:spMkLst>
        </pc:spChg>
        <pc:spChg chg="mod">
          <ac:chgData name="Maria Brown" userId="8cb6add343cb6cf2" providerId="LiveId" clId="{EA43C65D-23E5-4E72-B387-4AD64342597F}" dt="2022-03-18T20:01:45.753" v="718" actId="255"/>
          <ac:spMkLst>
            <pc:docMk/>
            <pc:sldMk cId="927514578" sldId="266"/>
            <ac:spMk id="8" creationId="{00000000-0000-0000-0000-000000000000}"/>
          </ac:spMkLst>
        </pc:spChg>
        <pc:spChg chg="mod">
          <ac:chgData name="Maria Brown" userId="8cb6add343cb6cf2" providerId="LiveId" clId="{EA43C65D-23E5-4E72-B387-4AD64342597F}" dt="2022-03-18T19:59:20.517" v="671" actId="20577"/>
          <ac:spMkLst>
            <pc:docMk/>
            <pc:sldMk cId="927514578" sldId="266"/>
            <ac:spMk id="25" creationId="{00000000-0000-0000-0000-000000000000}"/>
          </ac:spMkLst>
        </pc:spChg>
        <pc:spChg chg="mod">
          <ac:chgData name="Maria Brown" userId="8cb6add343cb6cf2" providerId="LiveId" clId="{EA43C65D-23E5-4E72-B387-4AD64342597F}" dt="2022-03-18T19:59:25.290" v="675" actId="20577"/>
          <ac:spMkLst>
            <pc:docMk/>
            <pc:sldMk cId="927514578" sldId="266"/>
            <ac:spMk id="26" creationId="{00000000-0000-0000-0000-000000000000}"/>
          </ac:spMkLst>
        </pc:spChg>
        <pc:spChg chg="mod">
          <ac:chgData name="Maria Brown" userId="8cb6add343cb6cf2" providerId="LiveId" clId="{EA43C65D-23E5-4E72-B387-4AD64342597F}" dt="2022-03-18T19:59:31.141" v="681" actId="20577"/>
          <ac:spMkLst>
            <pc:docMk/>
            <pc:sldMk cId="927514578" sldId="266"/>
            <ac:spMk id="27" creationId="{00000000-0000-0000-0000-000000000000}"/>
          </ac:spMkLst>
        </pc:spChg>
        <pc:spChg chg="mod">
          <ac:chgData name="Maria Brown" userId="8cb6add343cb6cf2" providerId="LiveId" clId="{EA43C65D-23E5-4E72-B387-4AD64342597F}" dt="2022-03-18T20:03:27.354" v="767" actId="20577"/>
          <ac:spMkLst>
            <pc:docMk/>
            <pc:sldMk cId="927514578" sldId="266"/>
            <ac:spMk id="29" creationId="{00000000-0000-0000-0000-000000000000}"/>
          </ac:spMkLst>
        </pc:spChg>
        <pc:spChg chg="mod">
          <ac:chgData name="Maria Brown" userId="8cb6add343cb6cf2" providerId="LiveId" clId="{EA43C65D-23E5-4E72-B387-4AD64342597F}" dt="2022-03-18T20:04:56.352" v="774" actId="1076"/>
          <ac:spMkLst>
            <pc:docMk/>
            <pc:sldMk cId="927514578" sldId="266"/>
            <ac:spMk id="30" creationId="{00000000-0000-0000-0000-000000000000}"/>
          </ac:spMkLst>
        </pc:spChg>
        <pc:spChg chg="mod">
          <ac:chgData name="Maria Brown" userId="8cb6add343cb6cf2" providerId="LiveId" clId="{EA43C65D-23E5-4E72-B387-4AD64342597F}" dt="2022-03-18T20:07:23.226" v="818" actId="1076"/>
          <ac:spMkLst>
            <pc:docMk/>
            <pc:sldMk cId="927514578" sldId="266"/>
            <ac:spMk id="31" creationId="{00000000-0000-0000-0000-000000000000}"/>
          </ac:spMkLst>
        </pc:spChg>
      </pc:sldChg>
      <pc:sldChg chg="addSp delSp modSp add mod">
        <pc:chgData name="Maria Brown" userId="8cb6add343cb6cf2" providerId="LiveId" clId="{EA43C65D-23E5-4E72-B387-4AD64342597F}" dt="2022-03-18T20:19:35.799" v="1111" actId="20577"/>
        <pc:sldMkLst>
          <pc:docMk/>
          <pc:sldMk cId="461078128" sldId="267"/>
        </pc:sldMkLst>
        <pc:spChg chg="mod">
          <ac:chgData name="Maria Brown" userId="8cb6add343cb6cf2" providerId="LiveId" clId="{EA43C65D-23E5-4E72-B387-4AD64342597F}" dt="2022-03-18T19:59:37.356" v="685" actId="20577"/>
          <ac:spMkLst>
            <pc:docMk/>
            <pc:sldMk cId="461078128" sldId="267"/>
            <ac:spMk id="3" creationId="{00000000-0000-0000-0000-000000000000}"/>
          </ac:spMkLst>
        </pc:spChg>
        <pc:spChg chg="mod">
          <ac:chgData name="Maria Brown" userId="8cb6add343cb6cf2" providerId="LiveId" clId="{EA43C65D-23E5-4E72-B387-4AD64342597F}" dt="2022-03-18T20:09:22.847" v="824" actId="255"/>
          <ac:spMkLst>
            <pc:docMk/>
            <pc:sldMk cId="461078128" sldId="267"/>
            <ac:spMk id="8" creationId="{00000000-0000-0000-0000-000000000000}"/>
          </ac:spMkLst>
        </pc:spChg>
        <pc:spChg chg="add del mod">
          <ac:chgData name="Maria Brown" userId="8cb6add343cb6cf2" providerId="LiveId" clId="{EA43C65D-23E5-4E72-B387-4AD64342597F}" dt="2022-03-18T20:00:17.942" v="697" actId="20577"/>
          <ac:spMkLst>
            <pc:docMk/>
            <pc:sldMk cId="461078128" sldId="267"/>
            <ac:spMk id="25" creationId="{00000000-0000-0000-0000-000000000000}"/>
          </ac:spMkLst>
        </pc:spChg>
        <pc:spChg chg="mod">
          <ac:chgData name="Maria Brown" userId="8cb6add343cb6cf2" providerId="LiveId" clId="{EA43C65D-23E5-4E72-B387-4AD64342597F}" dt="2022-03-18T20:00:23.350" v="701" actId="20577"/>
          <ac:spMkLst>
            <pc:docMk/>
            <pc:sldMk cId="461078128" sldId="267"/>
            <ac:spMk id="26" creationId="{00000000-0000-0000-0000-000000000000}"/>
          </ac:spMkLst>
        </pc:spChg>
        <pc:spChg chg="mod">
          <ac:chgData name="Maria Brown" userId="8cb6add343cb6cf2" providerId="LiveId" clId="{EA43C65D-23E5-4E72-B387-4AD64342597F}" dt="2022-03-18T20:00:27.650" v="705" actId="20577"/>
          <ac:spMkLst>
            <pc:docMk/>
            <pc:sldMk cId="461078128" sldId="267"/>
            <ac:spMk id="27" creationId="{00000000-0000-0000-0000-000000000000}"/>
          </ac:spMkLst>
        </pc:spChg>
        <pc:spChg chg="mod">
          <ac:chgData name="Maria Brown" userId="8cb6add343cb6cf2" providerId="LiveId" clId="{EA43C65D-23E5-4E72-B387-4AD64342597F}" dt="2022-03-18T20:10:39.231" v="831" actId="255"/>
          <ac:spMkLst>
            <pc:docMk/>
            <pc:sldMk cId="461078128" sldId="267"/>
            <ac:spMk id="29" creationId="{00000000-0000-0000-0000-000000000000}"/>
          </ac:spMkLst>
        </pc:spChg>
        <pc:spChg chg="mod">
          <ac:chgData name="Maria Brown" userId="8cb6add343cb6cf2" providerId="LiveId" clId="{EA43C65D-23E5-4E72-B387-4AD64342597F}" dt="2022-03-18T20:11:36.402" v="841" actId="113"/>
          <ac:spMkLst>
            <pc:docMk/>
            <pc:sldMk cId="461078128" sldId="267"/>
            <ac:spMk id="30" creationId="{00000000-0000-0000-0000-000000000000}"/>
          </ac:spMkLst>
        </pc:spChg>
        <pc:spChg chg="mod">
          <ac:chgData name="Maria Brown" userId="8cb6add343cb6cf2" providerId="LiveId" clId="{EA43C65D-23E5-4E72-B387-4AD64342597F}" dt="2022-03-18T20:19:35.799" v="1111" actId="20577"/>
          <ac:spMkLst>
            <pc:docMk/>
            <pc:sldMk cId="461078128" sldId="267"/>
            <ac:spMk id="3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5EB498-13FC-4905-AB6C-BDCAF2D69F34}"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393487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EB498-13FC-4905-AB6C-BDCAF2D69F34}"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296739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EB498-13FC-4905-AB6C-BDCAF2D69F34}"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333823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EB498-13FC-4905-AB6C-BDCAF2D69F34}"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278370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EB498-13FC-4905-AB6C-BDCAF2D69F34}"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46857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EB498-13FC-4905-AB6C-BDCAF2D69F34}"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388252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5EB498-13FC-4905-AB6C-BDCAF2D69F34}"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143299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5EB498-13FC-4905-AB6C-BDCAF2D69F34}"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184737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EB498-13FC-4905-AB6C-BDCAF2D69F34}"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316424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3E5EB498-13FC-4905-AB6C-BDCAF2D69F34}"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237316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3E5EB498-13FC-4905-AB6C-BDCAF2D69F34}"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0591B-62BC-4102-B37A-4F13E9D63D49}" type="slidenum">
              <a:rPr lang="en-US" smtClean="0"/>
              <a:t>‹#›</a:t>
            </a:fld>
            <a:endParaRPr lang="en-US"/>
          </a:p>
        </p:txBody>
      </p:sp>
    </p:spTree>
    <p:extLst>
      <p:ext uri="{BB962C8B-B14F-4D97-AF65-F5344CB8AC3E}">
        <p14:creationId xmlns:p14="http://schemas.microsoft.com/office/powerpoint/2010/main" val="99547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3E5EB498-13FC-4905-AB6C-BDCAF2D69F34}" type="datetimeFigureOut">
              <a:rPr lang="en-US" smtClean="0"/>
              <a:t>3/18/2022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7BF0591B-62BC-4102-B37A-4F13E9D63D49}" type="slidenum">
              <a:rPr lang="en-US" smtClean="0"/>
              <a:t>‹#›</a:t>
            </a:fld>
            <a:endParaRPr lang="en-US"/>
          </a:p>
        </p:txBody>
      </p:sp>
    </p:spTree>
    <p:extLst>
      <p:ext uri="{BB962C8B-B14F-4D97-AF65-F5344CB8AC3E}">
        <p14:creationId xmlns:p14="http://schemas.microsoft.com/office/powerpoint/2010/main" val="175746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26" y="470957"/>
            <a:ext cx="445770" cy="369332"/>
          </a:xfrm>
          <a:prstGeom prst="rect">
            <a:avLst/>
          </a:prstGeom>
          <a:noFill/>
        </p:spPr>
        <p:txBody>
          <a:bodyPr wrap="square" rtlCol="0">
            <a:spAutoFit/>
          </a:bodyPr>
          <a:lstStyle/>
          <a:p>
            <a:pPr algn="ctr"/>
            <a:r>
              <a:rPr lang="en-US" dirty="0">
                <a:latin typeface="Arial Black" panose="020B0A04020102020204" pitchFamily="34" charset="0"/>
              </a:rPr>
              <a:t>1</a:t>
            </a:r>
          </a:p>
        </p:txBody>
      </p:sp>
      <p:sp>
        <p:nvSpPr>
          <p:cNvPr id="25" name="TextBox 24"/>
          <p:cNvSpPr txBox="1"/>
          <p:nvPr/>
        </p:nvSpPr>
        <p:spPr>
          <a:xfrm>
            <a:off x="5456600" y="470957"/>
            <a:ext cx="445770" cy="369332"/>
          </a:xfrm>
          <a:prstGeom prst="rect">
            <a:avLst/>
          </a:prstGeom>
          <a:noFill/>
        </p:spPr>
        <p:txBody>
          <a:bodyPr wrap="square" rtlCol="0">
            <a:spAutoFit/>
          </a:bodyPr>
          <a:lstStyle/>
          <a:p>
            <a:pPr algn="ctr"/>
            <a:r>
              <a:rPr lang="en-US" dirty="0">
                <a:latin typeface="Arial Black" panose="020B0A04020102020204" pitchFamily="34" charset="0"/>
              </a:rPr>
              <a:t>2</a:t>
            </a:r>
          </a:p>
        </p:txBody>
      </p:sp>
      <p:sp>
        <p:nvSpPr>
          <p:cNvPr id="26" name="TextBox 25"/>
          <p:cNvSpPr txBox="1"/>
          <p:nvPr/>
        </p:nvSpPr>
        <p:spPr>
          <a:xfrm>
            <a:off x="462126" y="4404239"/>
            <a:ext cx="445770" cy="369332"/>
          </a:xfrm>
          <a:prstGeom prst="rect">
            <a:avLst/>
          </a:prstGeom>
          <a:noFill/>
        </p:spPr>
        <p:txBody>
          <a:bodyPr wrap="square" rtlCol="0">
            <a:spAutoFit/>
          </a:bodyPr>
          <a:lstStyle/>
          <a:p>
            <a:pPr algn="ctr"/>
            <a:r>
              <a:rPr lang="en-US" dirty="0">
                <a:latin typeface="Arial Black" panose="020B0A04020102020204" pitchFamily="34" charset="0"/>
              </a:rPr>
              <a:t>3</a:t>
            </a:r>
          </a:p>
        </p:txBody>
      </p:sp>
      <p:sp>
        <p:nvSpPr>
          <p:cNvPr id="27" name="TextBox 26"/>
          <p:cNvSpPr txBox="1"/>
          <p:nvPr/>
        </p:nvSpPr>
        <p:spPr>
          <a:xfrm>
            <a:off x="5456600" y="4404239"/>
            <a:ext cx="445770" cy="369332"/>
          </a:xfrm>
          <a:prstGeom prst="rect">
            <a:avLst/>
          </a:prstGeom>
          <a:noFill/>
        </p:spPr>
        <p:txBody>
          <a:bodyPr wrap="square" rtlCol="0">
            <a:spAutoFit/>
          </a:bodyPr>
          <a:lstStyle/>
          <a:p>
            <a:pPr algn="ctr"/>
            <a:r>
              <a:rPr lang="en-US" dirty="0">
                <a:latin typeface="Arial Black" panose="020B0A04020102020204" pitchFamily="34" charset="0"/>
              </a:rPr>
              <a:t>4</a:t>
            </a:r>
          </a:p>
        </p:txBody>
      </p:sp>
      <p:sp>
        <p:nvSpPr>
          <p:cNvPr id="8" name="TextBox 7"/>
          <p:cNvSpPr txBox="1"/>
          <p:nvPr/>
        </p:nvSpPr>
        <p:spPr>
          <a:xfrm>
            <a:off x="338203" y="1227551"/>
            <a:ext cx="4409161" cy="2308324"/>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Your group planned for this weekend’s backcountry hike, a plan that included using a GPS satellite communication device. This hike plan and the scheduled check-ins will ensure that your group will be located quickly if you get lost, which protects the environment, too!  </a:t>
            </a: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Take a rest this turn.</a:t>
            </a:r>
            <a:endParaRPr lang="en-US" sz="2800" b="1" dirty="0"/>
          </a:p>
        </p:txBody>
      </p:sp>
      <p:sp>
        <p:nvSpPr>
          <p:cNvPr id="29" name="TextBox 28"/>
          <p:cNvSpPr txBox="1"/>
          <p:nvPr/>
        </p:nvSpPr>
        <p:spPr>
          <a:xfrm>
            <a:off x="5304773" y="1227551"/>
            <a:ext cx="4409161" cy="2246769"/>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Bad move! You didn’t check with a ranger before you left on your hike and the location where you planned to get water is dry! This could have been avoided if you had called to check on the water conditions. </a:t>
            </a:r>
          </a:p>
          <a:p>
            <a:pPr algn="ctr"/>
            <a:r>
              <a:rPr lang="en-US" sz="2000" b="1" dirty="0">
                <a:effectLst/>
                <a:latin typeface="Calibri" panose="020F0502020204030204" pitchFamily="34" charset="0"/>
                <a:ea typeface="Calibri" panose="020F0502020204030204" pitchFamily="34" charset="0"/>
                <a:cs typeface="Times New Roman" panose="02020603050405020304" pitchFamily="18" charset="0"/>
              </a:rPr>
              <a:t>Remove one brown block.</a:t>
            </a:r>
            <a:endParaRPr lang="en-US" sz="2000" b="1" dirty="0"/>
          </a:p>
        </p:txBody>
      </p:sp>
      <p:sp>
        <p:nvSpPr>
          <p:cNvPr id="30" name="TextBox 29"/>
          <p:cNvSpPr txBox="1"/>
          <p:nvPr/>
        </p:nvSpPr>
        <p:spPr>
          <a:xfrm>
            <a:off x="338203" y="4959785"/>
            <a:ext cx="4409161" cy="2256323"/>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 tough situation! Your family chose a hike without checking the difficulty level, and your little sister is having the worst time trying to keep up. She has developed blisters and is crying, and your great hike has turned into a miserable day on the trail.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block. </a:t>
            </a:r>
          </a:p>
        </p:txBody>
      </p:sp>
      <p:sp>
        <p:nvSpPr>
          <p:cNvPr id="31" name="TextBox 30"/>
          <p:cNvSpPr txBox="1"/>
          <p:nvPr/>
        </p:nvSpPr>
        <p:spPr>
          <a:xfrm>
            <a:off x="5304772" y="4959785"/>
            <a:ext cx="4409161" cy="2256323"/>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really wanted to get a cool wildflowers picture for your Instagram, but you went off trail because you didn’t pack a map before you went! You accidentally create a social trail, which others follow, and continue the erosion process.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brown and one green block. </a:t>
            </a:r>
          </a:p>
        </p:txBody>
      </p:sp>
    </p:spTree>
    <p:extLst>
      <p:ext uri="{BB962C8B-B14F-4D97-AF65-F5344CB8AC3E}">
        <p14:creationId xmlns:p14="http://schemas.microsoft.com/office/powerpoint/2010/main" val="186548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63052" y="1649186"/>
            <a:ext cx="293914" cy="369332"/>
          </a:xfrm>
          <a:prstGeom prst="rect">
            <a:avLst/>
          </a:prstGeom>
          <a:noFill/>
        </p:spPr>
        <p:txBody>
          <a:bodyPr wrap="square" rtlCol="0">
            <a:spAutoFit/>
          </a:bodyPr>
          <a:lstStyle/>
          <a:p>
            <a:r>
              <a:rPr lang="en-US" dirty="0"/>
              <a:t>1</a:t>
            </a:r>
          </a:p>
        </p:txBody>
      </p:sp>
      <p:sp>
        <p:nvSpPr>
          <p:cNvPr id="3" name="TextBox 2"/>
          <p:cNvSpPr txBox="1"/>
          <p:nvPr/>
        </p:nvSpPr>
        <p:spPr>
          <a:xfrm>
            <a:off x="3581401" y="2317484"/>
            <a:ext cx="293914" cy="369332"/>
          </a:xfrm>
          <a:prstGeom prst="rect">
            <a:avLst/>
          </a:prstGeom>
          <a:noFill/>
        </p:spPr>
        <p:txBody>
          <a:bodyPr wrap="square" rtlCol="0">
            <a:spAutoFit/>
          </a:bodyPr>
          <a:lstStyle/>
          <a:p>
            <a:r>
              <a:rPr lang="en-US" dirty="0"/>
              <a:t>5</a:t>
            </a:r>
          </a:p>
        </p:txBody>
      </p:sp>
      <p:sp>
        <p:nvSpPr>
          <p:cNvPr id="4" name="TextBox 3"/>
          <p:cNvSpPr txBox="1"/>
          <p:nvPr/>
        </p:nvSpPr>
        <p:spPr>
          <a:xfrm>
            <a:off x="670449" y="2317484"/>
            <a:ext cx="293914" cy="369332"/>
          </a:xfrm>
          <a:prstGeom prst="rect">
            <a:avLst/>
          </a:prstGeom>
          <a:noFill/>
        </p:spPr>
        <p:txBody>
          <a:bodyPr wrap="square" rtlCol="0">
            <a:spAutoFit/>
          </a:bodyPr>
          <a:lstStyle/>
          <a:p>
            <a:r>
              <a:rPr lang="en-US" dirty="0"/>
              <a:t>4</a:t>
            </a:r>
          </a:p>
        </p:txBody>
      </p:sp>
      <p:sp>
        <p:nvSpPr>
          <p:cNvPr id="5" name="TextBox 4"/>
          <p:cNvSpPr txBox="1"/>
          <p:nvPr/>
        </p:nvSpPr>
        <p:spPr>
          <a:xfrm>
            <a:off x="6466675" y="1649186"/>
            <a:ext cx="293914" cy="369332"/>
          </a:xfrm>
          <a:prstGeom prst="rect">
            <a:avLst/>
          </a:prstGeom>
          <a:noFill/>
        </p:spPr>
        <p:txBody>
          <a:bodyPr wrap="square" rtlCol="0">
            <a:spAutoFit/>
          </a:bodyPr>
          <a:lstStyle/>
          <a:p>
            <a:r>
              <a:rPr lang="en-US" dirty="0"/>
              <a:t>3</a:t>
            </a:r>
          </a:p>
        </p:txBody>
      </p:sp>
      <p:sp>
        <p:nvSpPr>
          <p:cNvPr id="6" name="TextBox 5"/>
          <p:cNvSpPr txBox="1"/>
          <p:nvPr/>
        </p:nvSpPr>
        <p:spPr>
          <a:xfrm>
            <a:off x="3581401" y="1649186"/>
            <a:ext cx="293914" cy="369332"/>
          </a:xfrm>
          <a:prstGeom prst="rect">
            <a:avLst/>
          </a:prstGeom>
          <a:noFill/>
        </p:spPr>
        <p:txBody>
          <a:bodyPr wrap="square" rtlCol="0">
            <a:spAutoFit/>
          </a:bodyPr>
          <a:lstStyle/>
          <a:p>
            <a:r>
              <a:rPr lang="en-US" dirty="0"/>
              <a:t>2</a:t>
            </a:r>
          </a:p>
        </p:txBody>
      </p:sp>
      <p:sp>
        <p:nvSpPr>
          <p:cNvPr id="7" name="TextBox 6"/>
          <p:cNvSpPr txBox="1"/>
          <p:nvPr/>
        </p:nvSpPr>
        <p:spPr>
          <a:xfrm>
            <a:off x="6466675" y="2333609"/>
            <a:ext cx="293914" cy="369332"/>
          </a:xfrm>
          <a:prstGeom prst="rect">
            <a:avLst/>
          </a:prstGeom>
          <a:noFill/>
        </p:spPr>
        <p:txBody>
          <a:bodyPr wrap="square" rtlCol="0">
            <a:spAutoFit/>
          </a:bodyPr>
          <a:lstStyle/>
          <a:p>
            <a:r>
              <a:rPr lang="en-US" dirty="0"/>
              <a:t>6</a:t>
            </a:r>
          </a:p>
        </p:txBody>
      </p:sp>
      <p:sp>
        <p:nvSpPr>
          <p:cNvPr id="8" name="TextBox 7"/>
          <p:cNvSpPr txBox="1"/>
          <p:nvPr/>
        </p:nvSpPr>
        <p:spPr>
          <a:xfrm>
            <a:off x="3576378" y="2985782"/>
            <a:ext cx="293914" cy="369332"/>
          </a:xfrm>
          <a:prstGeom prst="rect">
            <a:avLst/>
          </a:prstGeom>
          <a:noFill/>
        </p:spPr>
        <p:txBody>
          <a:bodyPr wrap="square" rtlCol="0">
            <a:spAutoFit/>
          </a:bodyPr>
          <a:lstStyle/>
          <a:p>
            <a:r>
              <a:rPr lang="en-US" dirty="0"/>
              <a:t>8</a:t>
            </a:r>
          </a:p>
        </p:txBody>
      </p:sp>
      <p:sp>
        <p:nvSpPr>
          <p:cNvPr id="9" name="TextBox 8"/>
          <p:cNvSpPr txBox="1"/>
          <p:nvPr/>
        </p:nvSpPr>
        <p:spPr>
          <a:xfrm>
            <a:off x="683986" y="2999876"/>
            <a:ext cx="293914" cy="369332"/>
          </a:xfrm>
          <a:prstGeom prst="rect">
            <a:avLst/>
          </a:prstGeom>
          <a:noFill/>
        </p:spPr>
        <p:txBody>
          <a:bodyPr wrap="square" rtlCol="0">
            <a:spAutoFit/>
          </a:bodyPr>
          <a:lstStyle/>
          <a:p>
            <a:r>
              <a:rPr lang="en-US" dirty="0"/>
              <a:t>7</a:t>
            </a:r>
          </a:p>
        </p:txBody>
      </p:sp>
      <p:sp>
        <p:nvSpPr>
          <p:cNvPr id="10" name="TextBox 9"/>
          <p:cNvSpPr txBox="1"/>
          <p:nvPr/>
        </p:nvSpPr>
        <p:spPr>
          <a:xfrm>
            <a:off x="6468770" y="2985782"/>
            <a:ext cx="293914" cy="369332"/>
          </a:xfrm>
          <a:prstGeom prst="rect">
            <a:avLst/>
          </a:prstGeom>
          <a:noFill/>
        </p:spPr>
        <p:txBody>
          <a:bodyPr wrap="square" rtlCol="0">
            <a:spAutoFit/>
          </a:bodyPr>
          <a:lstStyle/>
          <a:p>
            <a:r>
              <a:rPr lang="en-US" dirty="0"/>
              <a:t>9</a:t>
            </a:r>
          </a:p>
        </p:txBody>
      </p:sp>
      <p:sp>
        <p:nvSpPr>
          <p:cNvPr id="11" name="TextBox 10"/>
          <p:cNvSpPr txBox="1"/>
          <p:nvPr/>
        </p:nvSpPr>
        <p:spPr>
          <a:xfrm>
            <a:off x="3577932" y="3663942"/>
            <a:ext cx="417722" cy="369332"/>
          </a:xfrm>
          <a:prstGeom prst="rect">
            <a:avLst/>
          </a:prstGeom>
          <a:noFill/>
        </p:spPr>
        <p:txBody>
          <a:bodyPr wrap="square" rtlCol="0">
            <a:spAutoFit/>
          </a:bodyPr>
          <a:lstStyle/>
          <a:p>
            <a:r>
              <a:rPr lang="en-US" dirty="0"/>
              <a:t>11</a:t>
            </a:r>
          </a:p>
        </p:txBody>
      </p:sp>
      <p:sp>
        <p:nvSpPr>
          <p:cNvPr id="12" name="TextBox 11"/>
          <p:cNvSpPr txBox="1"/>
          <p:nvPr/>
        </p:nvSpPr>
        <p:spPr>
          <a:xfrm>
            <a:off x="670449" y="3658312"/>
            <a:ext cx="443625" cy="369332"/>
          </a:xfrm>
          <a:prstGeom prst="rect">
            <a:avLst/>
          </a:prstGeom>
          <a:noFill/>
        </p:spPr>
        <p:txBody>
          <a:bodyPr wrap="square" rtlCol="0">
            <a:spAutoFit/>
          </a:bodyPr>
          <a:lstStyle/>
          <a:p>
            <a:r>
              <a:rPr lang="en-US" dirty="0"/>
              <a:t>10</a:t>
            </a:r>
          </a:p>
        </p:txBody>
      </p:sp>
      <p:sp>
        <p:nvSpPr>
          <p:cNvPr id="13" name="TextBox 12"/>
          <p:cNvSpPr txBox="1"/>
          <p:nvPr/>
        </p:nvSpPr>
        <p:spPr>
          <a:xfrm>
            <a:off x="6468770" y="3658312"/>
            <a:ext cx="435886" cy="369332"/>
          </a:xfrm>
          <a:prstGeom prst="rect">
            <a:avLst/>
          </a:prstGeom>
          <a:noFill/>
        </p:spPr>
        <p:txBody>
          <a:bodyPr wrap="square" rtlCol="0">
            <a:spAutoFit/>
          </a:bodyPr>
          <a:lstStyle/>
          <a:p>
            <a:r>
              <a:rPr lang="en-US" dirty="0"/>
              <a:t>12</a:t>
            </a:r>
          </a:p>
        </p:txBody>
      </p:sp>
      <p:sp>
        <p:nvSpPr>
          <p:cNvPr id="14" name="TextBox 13"/>
          <p:cNvSpPr txBox="1"/>
          <p:nvPr/>
        </p:nvSpPr>
        <p:spPr>
          <a:xfrm>
            <a:off x="3577932" y="4322378"/>
            <a:ext cx="417722" cy="369332"/>
          </a:xfrm>
          <a:prstGeom prst="rect">
            <a:avLst/>
          </a:prstGeom>
          <a:noFill/>
        </p:spPr>
        <p:txBody>
          <a:bodyPr wrap="square" rtlCol="0">
            <a:spAutoFit/>
          </a:bodyPr>
          <a:lstStyle/>
          <a:p>
            <a:r>
              <a:rPr lang="en-US" dirty="0"/>
              <a:t>14</a:t>
            </a:r>
          </a:p>
        </p:txBody>
      </p:sp>
      <p:sp>
        <p:nvSpPr>
          <p:cNvPr id="15" name="TextBox 14"/>
          <p:cNvSpPr txBox="1"/>
          <p:nvPr/>
        </p:nvSpPr>
        <p:spPr>
          <a:xfrm>
            <a:off x="670449" y="4330842"/>
            <a:ext cx="443625" cy="369332"/>
          </a:xfrm>
          <a:prstGeom prst="rect">
            <a:avLst/>
          </a:prstGeom>
          <a:noFill/>
        </p:spPr>
        <p:txBody>
          <a:bodyPr wrap="square" rtlCol="0">
            <a:spAutoFit/>
          </a:bodyPr>
          <a:lstStyle/>
          <a:p>
            <a:r>
              <a:rPr lang="en-US" dirty="0"/>
              <a:t>12</a:t>
            </a:r>
          </a:p>
        </p:txBody>
      </p:sp>
      <p:sp>
        <p:nvSpPr>
          <p:cNvPr id="16" name="TextBox 15"/>
          <p:cNvSpPr txBox="1"/>
          <p:nvPr/>
        </p:nvSpPr>
        <p:spPr>
          <a:xfrm>
            <a:off x="6466675" y="4330842"/>
            <a:ext cx="435886" cy="369332"/>
          </a:xfrm>
          <a:prstGeom prst="rect">
            <a:avLst/>
          </a:prstGeom>
          <a:noFill/>
        </p:spPr>
        <p:txBody>
          <a:bodyPr wrap="square" rtlCol="0">
            <a:spAutoFit/>
          </a:bodyPr>
          <a:lstStyle/>
          <a:p>
            <a:r>
              <a:rPr lang="en-US" dirty="0"/>
              <a:t>15</a:t>
            </a:r>
          </a:p>
        </p:txBody>
      </p:sp>
      <p:sp>
        <p:nvSpPr>
          <p:cNvPr id="17" name="TextBox 16"/>
          <p:cNvSpPr txBox="1"/>
          <p:nvPr/>
        </p:nvSpPr>
        <p:spPr>
          <a:xfrm>
            <a:off x="3576378" y="4994908"/>
            <a:ext cx="417722" cy="369332"/>
          </a:xfrm>
          <a:prstGeom prst="rect">
            <a:avLst/>
          </a:prstGeom>
          <a:noFill/>
        </p:spPr>
        <p:txBody>
          <a:bodyPr wrap="square" rtlCol="0">
            <a:spAutoFit/>
          </a:bodyPr>
          <a:lstStyle/>
          <a:p>
            <a:r>
              <a:rPr lang="en-US" dirty="0"/>
              <a:t>17</a:t>
            </a:r>
          </a:p>
        </p:txBody>
      </p:sp>
      <p:sp>
        <p:nvSpPr>
          <p:cNvPr id="18" name="TextBox 17"/>
          <p:cNvSpPr txBox="1"/>
          <p:nvPr/>
        </p:nvSpPr>
        <p:spPr>
          <a:xfrm>
            <a:off x="668895" y="5003372"/>
            <a:ext cx="443625" cy="369332"/>
          </a:xfrm>
          <a:prstGeom prst="rect">
            <a:avLst/>
          </a:prstGeom>
          <a:noFill/>
        </p:spPr>
        <p:txBody>
          <a:bodyPr wrap="square" rtlCol="0">
            <a:spAutoFit/>
          </a:bodyPr>
          <a:lstStyle/>
          <a:p>
            <a:r>
              <a:rPr lang="en-US" dirty="0"/>
              <a:t>16</a:t>
            </a:r>
          </a:p>
        </p:txBody>
      </p:sp>
      <p:sp>
        <p:nvSpPr>
          <p:cNvPr id="19" name="TextBox 18"/>
          <p:cNvSpPr txBox="1"/>
          <p:nvPr/>
        </p:nvSpPr>
        <p:spPr>
          <a:xfrm>
            <a:off x="6465121" y="5003372"/>
            <a:ext cx="435886" cy="369332"/>
          </a:xfrm>
          <a:prstGeom prst="rect">
            <a:avLst/>
          </a:prstGeom>
          <a:noFill/>
        </p:spPr>
        <p:txBody>
          <a:bodyPr wrap="square" rtlCol="0">
            <a:spAutoFit/>
          </a:bodyPr>
          <a:lstStyle/>
          <a:p>
            <a:r>
              <a:rPr lang="en-US" dirty="0"/>
              <a:t>18</a:t>
            </a:r>
          </a:p>
        </p:txBody>
      </p:sp>
      <p:sp>
        <p:nvSpPr>
          <p:cNvPr id="20" name="TextBox 19"/>
          <p:cNvSpPr txBox="1"/>
          <p:nvPr/>
        </p:nvSpPr>
        <p:spPr>
          <a:xfrm>
            <a:off x="3576378" y="5653344"/>
            <a:ext cx="417722" cy="369332"/>
          </a:xfrm>
          <a:prstGeom prst="rect">
            <a:avLst/>
          </a:prstGeom>
          <a:noFill/>
        </p:spPr>
        <p:txBody>
          <a:bodyPr wrap="square" rtlCol="0">
            <a:spAutoFit/>
          </a:bodyPr>
          <a:lstStyle/>
          <a:p>
            <a:r>
              <a:rPr lang="en-US" dirty="0"/>
              <a:t>20</a:t>
            </a:r>
          </a:p>
        </p:txBody>
      </p:sp>
      <p:sp>
        <p:nvSpPr>
          <p:cNvPr id="21" name="TextBox 20"/>
          <p:cNvSpPr txBox="1"/>
          <p:nvPr/>
        </p:nvSpPr>
        <p:spPr>
          <a:xfrm>
            <a:off x="668895" y="5661808"/>
            <a:ext cx="443625" cy="369332"/>
          </a:xfrm>
          <a:prstGeom prst="rect">
            <a:avLst/>
          </a:prstGeom>
          <a:noFill/>
        </p:spPr>
        <p:txBody>
          <a:bodyPr wrap="square" rtlCol="0">
            <a:spAutoFit/>
          </a:bodyPr>
          <a:lstStyle/>
          <a:p>
            <a:r>
              <a:rPr lang="en-US" dirty="0"/>
              <a:t>19</a:t>
            </a:r>
          </a:p>
        </p:txBody>
      </p:sp>
      <p:sp>
        <p:nvSpPr>
          <p:cNvPr id="22" name="TextBox 21"/>
          <p:cNvSpPr txBox="1"/>
          <p:nvPr/>
        </p:nvSpPr>
        <p:spPr>
          <a:xfrm>
            <a:off x="6465121" y="5661808"/>
            <a:ext cx="435886" cy="369332"/>
          </a:xfrm>
          <a:prstGeom prst="rect">
            <a:avLst/>
          </a:prstGeom>
          <a:noFill/>
        </p:spPr>
        <p:txBody>
          <a:bodyPr wrap="square" rtlCol="0">
            <a:spAutoFit/>
          </a:bodyPr>
          <a:lstStyle/>
          <a:p>
            <a:r>
              <a:rPr lang="en-US" dirty="0"/>
              <a:t>21</a:t>
            </a:r>
          </a:p>
        </p:txBody>
      </p:sp>
      <p:sp>
        <p:nvSpPr>
          <p:cNvPr id="23" name="TextBox 22"/>
          <p:cNvSpPr txBox="1"/>
          <p:nvPr/>
        </p:nvSpPr>
        <p:spPr>
          <a:xfrm>
            <a:off x="3570535" y="6328075"/>
            <a:ext cx="417722" cy="369332"/>
          </a:xfrm>
          <a:prstGeom prst="rect">
            <a:avLst/>
          </a:prstGeom>
          <a:noFill/>
        </p:spPr>
        <p:txBody>
          <a:bodyPr wrap="square" rtlCol="0">
            <a:spAutoFit/>
          </a:bodyPr>
          <a:lstStyle/>
          <a:p>
            <a:r>
              <a:rPr lang="en-US" dirty="0"/>
              <a:t>23</a:t>
            </a:r>
          </a:p>
        </p:txBody>
      </p:sp>
      <p:sp>
        <p:nvSpPr>
          <p:cNvPr id="24" name="TextBox 23"/>
          <p:cNvSpPr txBox="1"/>
          <p:nvPr/>
        </p:nvSpPr>
        <p:spPr>
          <a:xfrm>
            <a:off x="663052" y="6336539"/>
            <a:ext cx="443625" cy="369332"/>
          </a:xfrm>
          <a:prstGeom prst="rect">
            <a:avLst/>
          </a:prstGeom>
          <a:noFill/>
        </p:spPr>
        <p:txBody>
          <a:bodyPr wrap="square" rtlCol="0">
            <a:spAutoFit/>
          </a:bodyPr>
          <a:lstStyle/>
          <a:p>
            <a:r>
              <a:rPr lang="en-US" dirty="0"/>
              <a:t>22</a:t>
            </a:r>
          </a:p>
        </p:txBody>
      </p:sp>
      <p:sp>
        <p:nvSpPr>
          <p:cNvPr id="25" name="TextBox 24"/>
          <p:cNvSpPr txBox="1"/>
          <p:nvPr/>
        </p:nvSpPr>
        <p:spPr>
          <a:xfrm>
            <a:off x="6459278" y="6336539"/>
            <a:ext cx="435886"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297827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63052" y="1649186"/>
            <a:ext cx="293914" cy="369332"/>
          </a:xfrm>
          <a:prstGeom prst="rect">
            <a:avLst/>
          </a:prstGeom>
          <a:noFill/>
        </p:spPr>
        <p:txBody>
          <a:bodyPr wrap="square" rtlCol="0">
            <a:spAutoFit/>
          </a:bodyPr>
          <a:lstStyle/>
          <a:p>
            <a:r>
              <a:rPr lang="en-US" dirty="0"/>
              <a:t>1</a:t>
            </a:r>
          </a:p>
        </p:txBody>
      </p:sp>
      <p:sp>
        <p:nvSpPr>
          <p:cNvPr id="10" name="TextBox 9"/>
          <p:cNvSpPr txBox="1"/>
          <p:nvPr/>
        </p:nvSpPr>
        <p:spPr>
          <a:xfrm>
            <a:off x="3581401" y="2317484"/>
            <a:ext cx="293914" cy="369332"/>
          </a:xfrm>
          <a:prstGeom prst="rect">
            <a:avLst/>
          </a:prstGeom>
          <a:noFill/>
        </p:spPr>
        <p:txBody>
          <a:bodyPr wrap="square" rtlCol="0">
            <a:spAutoFit/>
          </a:bodyPr>
          <a:lstStyle/>
          <a:p>
            <a:r>
              <a:rPr lang="en-US" dirty="0"/>
              <a:t>5</a:t>
            </a:r>
          </a:p>
        </p:txBody>
      </p:sp>
      <p:sp>
        <p:nvSpPr>
          <p:cNvPr id="11" name="TextBox 10"/>
          <p:cNvSpPr txBox="1"/>
          <p:nvPr/>
        </p:nvSpPr>
        <p:spPr>
          <a:xfrm>
            <a:off x="670449" y="2317484"/>
            <a:ext cx="293914" cy="369332"/>
          </a:xfrm>
          <a:prstGeom prst="rect">
            <a:avLst/>
          </a:prstGeom>
          <a:noFill/>
        </p:spPr>
        <p:txBody>
          <a:bodyPr wrap="square" rtlCol="0">
            <a:spAutoFit/>
          </a:bodyPr>
          <a:lstStyle/>
          <a:p>
            <a:r>
              <a:rPr lang="en-US" dirty="0"/>
              <a:t>4</a:t>
            </a:r>
          </a:p>
        </p:txBody>
      </p:sp>
      <p:sp>
        <p:nvSpPr>
          <p:cNvPr id="12" name="TextBox 11"/>
          <p:cNvSpPr txBox="1"/>
          <p:nvPr/>
        </p:nvSpPr>
        <p:spPr>
          <a:xfrm>
            <a:off x="6466675" y="1649186"/>
            <a:ext cx="293914" cy="369332"/>
          </a:xfrm>
          <a:prstGeom prst="rect">
            <a:avLst/>
          </a:prstGeom>
          <a:noFill/>
        </p:spPr>
        <p:txBody>
          <a:bodyPr wrap="square" rtlCol="0">
            <a:spAutoFit/>
          </a:bodyPr>
          <a:lstStyle/>
          <a:p>
            <a:r>
              <a:rPr lang="en-US" dirty="0"/>
              <a:t>3</a:t>
            </a:r>
          </a:p>
        </p:txBody>
      </p:sp>
      <p:sp>
        <p:nvSpPr>
          <p:cNvPr id="13" name="TextBox 12"/>
          <p:cNvSpPr txBox="1"/>
          <p:nvPr/>
        </p:nvSpPr>
        <p:spPr>
          <a:xfrm>
            <a:off x="3581401" y="1649186"/>
            <a:ext cx="293914" cy="369332"/>
          </a:xfrm>
          <a:prstGeom prst="rect">
            <a:avLst/>
          </a:prstGeom>
          <a:noFill/>
        </p:spPr>
        <p:txBody>
          <a:bodyPr wrap="square" rtlCol="0">
            <a:spAutoFit/>
          </a:bodyPr>
          <a:lstStyle/>
          <a:p>
            <a:r>
              <a:rPr lang="en-US" dirty="0"/>
              <a:t>2</a:t>
            </a:r>
          </a:p>
        </p:txBody>
      </p:sp>
      <p:sp>
        <p:nvSpPr>
          <p:cNvPr id="14" name="TextBox 13"/>
          <p:cNvSpPr txBox="1"/>
          <p:nvPr/>
        </p:nvSpPr>
        <p:spPr>
          <a:xfrm>
            <a:off x="6466675" y="2333609"/>
            <a:ext cx="293914" cy="369332"/>
          </a:xfrm>
          <a:prstGeom prst="rect">
            <a:avLst/>
          </a:prstGeom>
          <a:noFill/>
        </p:spPr>
        <p:txBody>
          <a:bodyPr wrap="square" rtlCol="0">
            <a:spAutoFit/>
          </a:bodyPr>
          <a:lstStyle/>
          <a:p>
            <a:r>
              <a:rPr lang="en-US" dirty="0"/>
              <a:t>6</a:t>
            </a:r>
          </a:p>
        </p:txBody>
      </p:sp>
      <p:sp>
        <p:nvSpPr>
          <p:cNvPr id="15" name="TextBox 14"/>
          <p:cNvSpPr txBox="1"/>
          <p:nvPr/>
        </p:nvSpPr>
        <p:spPr>
          <a:xfrm>
            <a:off x="3576378" y="2985782"/>
            <a:ext cx="293914" cy="369332"/>
          </a:xfrm>
          <a:prstGeom prst="rect">
            <a:avLst/>
          </a:prstGeom>
          <a:noFill/>
        </p:spPr>
        <p:txBody>
          <a:bodyPr wrap="square" rtlCol="0">
            <a:spAutoFit/>
          </a:bodyPr>
          <a:lstStyle/>
          <a:p>
            <a:r>
              <a:rPr lang="en-US" dirty="0"/>
              <a:t>8</a:t>
            </a:r>
          </a:p>
        </p:txBody>
      </p:sp>
      <p:sp>
        <p:nvSpPr>
          <p:cNvPr id="16" name="TextBox 15"/>
          <p:cNvSpPr txBox="1"/>
          <p:nvPr/>
        </p:nvSpPr>
        <p:spPr>
          <a:xfrm>
            <a:off x="683986" y="2999876"/>
            <a:ext cx="293914" cy="369332"/>
          </a:xfrm>
          <a:prstGeom prst="rect">
            <a:avLst/>
          </a:prstGeom>
          <a:noFill/>
        </p:spPr>
        <p:txBody>
          <a:bodyPr wrap="square" rtlCol="0">
            <a:spAutoFit/>
          </a:bodyPr>
          <a:lstStyle/>
          <a:p>
            <a:r>
              <a:rPr lang="en-US" dirty="0"/>
              <a:t>7</a:t>
            </a:r>
          </a:p>
        </p:txBody>
      </p:sp>
      <p:sp>
        <p:nvSpPr>
          <p:cNvPr id="17" name="TextBox 16"/>
          <p:cNvSpPr txBox="1"/>
          <p:nvPr/>
        </p:nvSpPr>
        <p:spPr>
          <a:xfrm>
            <a:off x="6468770" y="2985782"/>
            <a:ext cx="293914" cy="369332"/>
          </a:xfrm>
          <a:prstGeom prst="rect">
            <a:avLst/>
          </a:prstGeom>
          <a:noFill/>
        </p:spPr>
        <p:txBody>
          <a:bodyPr wrap="square" rtlCol="0">
            <a:spAutoFit/>
          </a:bodyPr>
          <a:lstStyle/>
          <a:p>
            <a:r>
              <a:rPr lang="en-US" dirty="0"/>
              <a:t>9</a:t>
            </a:r>
          </a:p>
        </p:txBody>
      </p:sp>
      <p:sp>
        <p:nvSpPr>
          <p:cNvPr id="18" name="TextBox 17"/>
          <p:cNvSpPr txBox="1"/>
          <p:nvPr/>
        </p:nvSpPr>
        <p:spPr>
          <a:xfrm>
            <a:off x="3577932" y="3663942"/>
            <a:ext cx="417722" cy="369332"/>
          </a:xfrm>
          <a:prstGeom prst="rect">
            <a:avLst/>
          </a:prstGeom>
          <a:noFill/>
        </p:spPr>
        <p:txBody>
          <a:bodyPr wrap="square" rtlCol="0">
            <a:spAutoFit/>
          </a:bodyPr>
          <a:lstStyle/>
          <a:p>
            <a:r>
              <a:rPr lang="en-US" dirty="0"/>
              <a:t>11</a:t>
            </a:r>
          </a:p>
        </p:txBody>
      </p:sp>
      <p:sp>
        <p:nvSpPr>
          <p:cNvPr id="19" name="TextBox 18"/>
          <p:cNvSpPr txBox="1"/>
          <p:nvPr/>
        </p:nvSpPr>
        <p:spPr>
          <a:xfrm>
            <a:off x="670449" y="3658312"/>
            <a:ext cx="443625" cy="369332"/>
          </a:xfrm>
          <a:prstGeom prst="rect">
            <a:avLst/>
          </a:prstGeom>
          <a:noFill/>
        </p:spPr>
        <p:txBody>
          <a:bodyPr wrap="square" rtlCol="0">
            <a:spAutoFit/>
          </a:bodyPr>
          <a:lstStyle/>
          <a:p>
            <a:r>
              <a:rPr lang="en-US" dirty="0"/>
              <a:t>10</a:t>
            </a:r>
          </a:p>
        </p:txBody>
      </p:sp>
      <p:sp>
        <p:nvSpPr>
          <p:cNvPr id="20" name="TextBox 19"/>
          <p:cNvSpPr txBox="1"/>
          <p:nvPr/>
        </p:nvSpPr>
        <p:spPr>
          <a:xfrm>
            <a:off x="6468770" y="3658312"/>
            <a:ext cx="435886" cy="369332"/>
          </a:xfrm>
          <a:prstGeom prst="rect">
            <a:avLst/>
          </a:prstGeom>
          <a:noFill/>
        </p:spPr>
        <p:txBody>
          <a:bodyPr wrap="square" rtlCol="0">
            <a:spAutoFit/>
          </a:bodyPr>
          <a:lstStyle/>
          <a:p>
            <a:r>
              <a:rPr lang="en-US" dirty="0"/>
              <a:t>12</a:t>
            </a:r>
          </a:p>
        </p:txBody>
      </p:sp>
      <p:sp>
        <p:nvSpPr>
          <p:cNvPr id="21" name="TextBox 20"/>
          <p:cNvSpPr txBox="1"/>
          <p:nvPr/>
        </p:nvSpPr>
        <p:spPr>
          <a:xfrm>
            <a:off x="3577932" y="4322378"/>
            <a:ext cx="417722" cy="369332"/>
          </a:xfrm>
          <a:prstGeom prst="rect">
            <a:avLst/>
          </a:prstGeom>
          <a:noFill/>
        </p:spPr>
        <p:txBody>
          <a:bodyPr wrap="square" rtlCol="0">
            <a:spAutoFit/>
          </a:bodyPr>
          <a:lstStyle/>
          <a:p>
            <a:r>
              <a:rPr lang="en-US" dirty="0"/>
              <a:t>14</a:t>
            </a:r>
          </a:p>
        </p:txBody>
      </p:sp>
      <p:sp>
        <p:nvSpPr>
          <p:cNvPr id="22" name="TextBox 21"/>
          <p:cNvSpPr txBox="1"/>
          <p:nvPr/>
        </p:nvSpPr>
        <p:spPr>
          <a:xfrm>
            <a:off x="670449" y="4330842"/>
            <a:ext cx="443625" cy="369332"/>
          </a:xfrm>
          <a:prstGeom prst="rect">
            <a:avLst/>
          </a:prstGeom>
          <a:noFill/>
        </p:spPr>
        <p:txBody>
          <a:bodyPr wrap="square" rtlCol="0">
            <a:spAutoFit/>
          </a:bodyPr>
          <a:lstStyle/>
          <a:p>
            <a:r>
              <a:rPr lang="en-US" dirty="0"/>
              <a:t>12</a:t>
            </a:r>
          </a:p>
        </p:txBody>
      </p:sp>
      <p:sp>
        <p:nvSpPr>
          <p:cNvPr id="23" name="TextBox 22"/>
          <p:cNvSpPr txBox="1"/>
          <p:nvPr/>
        </p:nvSpPr>
        <p:spPr>
          <a:xfrm>
            <a:off x="6466675" y="4330842"/>
            <a:ext cx="435886" cy="369332"/>
          </a:xfrm>
          <a:prstGeom prst="rect">
            <a:avLst/>
          </a:prstGeom>
          <a:noFill/>
        </p:spPr>
        <p:txBody>
          <a:bodyPr wrap="square" rtlCol="0">
            <a:spAutoFit/>
          </a:bodyPr>
          <a:lstStyle/>
          <a:p>
            <a:r>
              <a:rPr lang="en-US" dirty="0"/>
              <a:t>15</a:t>
            </a:r>
          </a:p>
        </p:txBody>
      </p:sp>
      <p:sp>
        <p:nvSpPr>
          <p:cNvPr id="24" name="TextBox 23"/>
          <p:cNvSpPr txBox="1"/>
          <p:nvPr/>
        </p:nvSpPr>
        <p:spPr>
          <a:xfrm>
            <a:off x="3576378" y="4994908"/>
            <a:ext cx="417722" cy="369332"/>
          </a:xfrm>
          <a:prstGeom prst="rect">
            <a:avLst/>
          </a:prstGeom>
          <a:noFill/>
        </p:spPr>
        <p:txBody>
          <a:bodyPr wrap="square" rtlCol="0">
            <a:spAutoFit/>
          </a:bodyPr>
          <a:lstStyle/>
          <a:p>
            <a:r>
              <a:rPr lang="en-US" dirty="0"/>
              <a:t>17</a:t>
            </a:r>
          </a:p>
        </p:txBody>
      </p:sp>
      <p:sp>
        <p:nvSpPr>
          <p:cNvPr id="25" name="TextBox 24"/>
          <p:cNvSpPr txBox="1"/>
          <p:nvPr/>
        </p:nvSpPr>
        <p:spPr>
          <a:xfrm>
            <a:off x="668895" y="5003372"/>
            <a:ext cx="443625" cy="369332"/>
          </a:xfrm>
          <a:prstGeom prst="rect">
            <a:avLst/>
          </a:prstGeom>
          <a:noFill/>
        </p:spPr>
        <p:txBody>
          <a:bodyPr wrap="square" rtlCol="0">
            <a:spAutoFit/>
          </a:bodyPr>
          <a:lstStyle/>
          <a:p>
            <a:r>
              <a:rPr lang="en-US" dirty="0"/>
              <a:t>16</a:t>
            </a:r>
          </a:p>
        </p:txBody>
      </p:sp>
      <p:sp>
        <p:nvSpPr>
          <p:cNvPr id="26" name="TextBox 25"/>
          <p:cNvSpPr txBox="1"/>
          <p:nvPr/>
        </p:nvSpPr>
        <p:spPr>
          <a:xfrm>
            <a:off x="6465121" y="5003372"/>
            <a:ext cx="435886" cy="369332"/>
          </a:xfrm>
          <a:prstGeom prst="rect">
            <a:avLst/>
          </a:prstGeom>
          <a:noFill/>
        </p:spPr>
        <p:txBody>
          <a:bodyPr wrap="square" rtlCol="0">
            <a:spAutoFit/>
          </a:bodyPr>
          <a:lstStyle/>
          <a:p>
            <a:r>
              <a:rPr lang="en-US" dirty="0"/>
              <a:t>18</a:t>
            </a:r>
          </a:p>
        </p:txBody>
      </p:sp>
      <p:sp>
        <p:nvSpPr>
          <p:cNvPr id="27" name="TextBox 26"/>
          <p:cNvSpPr txBox="1"/>
          <p:nvPr/>
        </p:nvSpPr>
        <p:spPr>
          <a:xfrm>
            <a:off x="3576378" y="5653344"/>
            <a:ext cx="417722" cy="369332"/>
          </a:xfrm>
          <a:prstGeom prst="rect">
            <a:avLst/>
          </a:prstGeom>
          <a:noFill/>
        </p:spPr>
        <p:txBody>
          <a:bodyPr wrap="square" rtlCol="0">
            <a:spAutoFit/>
          </a:bodyPr>
          <a:lstStyle/>
          <a:p>
            <a:r>
              <a:rPr lang="en-US" dirty="0"/>
              <a:t>20</a:t>
            </a:r>
          </a:p>
        </p:txBody>
      </p:sp>
      <p:sp>
        <p:nvSpPr>
          <p:cNvPr id="28" name="TextBox 27"/>
          <p:cNvSpPr txBox="1"/>
          <p:nvPr/>
        </p:nvSpPr>
        <p:spPr>
          <a:xfrm>
            <a:off x="668895" y="5661808"/>
            <a:ext cx="443625" cy="369332"/>
          </a:xfrm>
          <a:prstGeom prst="rect">
            <a:avLst/>
          </a:prstGeom>
          <a:noFill/>
        </p:spPr>
        <p:txBody>
          <a:bodyPr wrap="square" rtlCol="0">
            <a:spAutoFit/>
          </a:bodyPr>
          <a:lstStyle/>
          <a:p>
            <a:r>
              <a:rPr lang="en-US" dirty="0"/>
              <a:t>19</a:t>
            </a:r>
          </a:p>
        </p:txBody>
      </p:sp>
      <p:sp>
        <p:nvSpPr>
          <p:cNvPr id="29" name="TextBox 28"/>
          <p:cNvSpPr txBox="1"/>
          <p:nvPr/>
        </p:nvSpPr>
        <p:spPr>
          <a:xfrm>
            <a:off x="6465121" y="5661808"/>
            <a:ext cx="435886" cy="369332"/>
          </a:xfrm>
          <a:prstGeom prst="rect">
            <a:avLst/>
          </a:prstGeom>
          <a:noFill/>
        </p:spPr>
        <p:txBody>
          <a:bodyPr wrap="square" rtlCol="0">
            <a:spAutoFit/>
          </a:bodyPr>
          <a:lstStyle/>
          <a:p>
            <a:r>
              <a:rPr lang="en-US" dirty="0"/>
              <a:t>21</a:t>
            </a:r>
          </a:p>
        </p:txBody>
      </p:sp>
      <p:sp>
        <p:nvSpPr>
          <p:cNvPr id="30" name="TextBox 29"/>
          <p:cNvSpPr txBox="1"/>
          <p:nvPr/>
        </p:nvSpPr>
        <p:spPr>
          <a:xfrm>
            <a:off x="3570535" y="6328075"/>
            <a:ext cx="417722" cy="369332"/>
          </a:xfrm>
          <a:prstGeom prst="rect">
            <a:avLst/>
          </a:prstGeom>
          <a:noFill/>
        </p:spPr>
        <p:txBody>
          <a:bodyPr wrap="square" rtlCol="0">
            <a:spAutoFit/>
          </a:bodyPr>
          <a:lstStyle/>
          <a:p>
            <a:r>
              <a:rPr lang="en-US" dirty="0"/>
              <a:t>23</a:t>
            </a:r>
          </a:p>
        </p:txBody>
      </p:sp>
      <p:sp>
        <p:nvSpPr>
          <p:cNvPr id="31" name="TextBox 30"/>
          <p:cNvSpPr txBox="1"/>
          <p:nvPr/>
        </p:nvSpPr>
        <p:spPr>
          <a:xfrm>
            <a:off x="663052" y="6336539"/>
            <a:ext cx="443625" cy="369332"/>
          </a:xfrm>
          <a:prstGeom prst="rect">
            <a:avLst/>
          </a:prstGeom>
          <a:noFill/>
        </p:spPr>
        <p:txBody>
          <a:bodyPr wrap="square" rtlCol="0">
            <a:spAutoFit/>
          </a:bodyPr>
          <a:lstStyle/>
          <a:p>
            <a:r>
              <a:rPr lang="en-US" dirty="0"/>
              <a:t>22</a:t>
            </a:r>
          </a:p>
        </p:txBody>
      </p:sp>
      <p:sp>
        <p:nvSpPr>
          <p:cNvPr id="32" name="TextBox 31"/>
          <p:cNvSpPr txBox="1"/>
          <p:nvPr/>
        </p:nvSpPr>
        <p:spPr>
          <a:xfrm>
            <a:off x="6459278" y="6336539"/>
            <a:ext cx="435886"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70736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6586" y="475717"/>
            <a:ext cx="445770" cy="369332"/>
          </a:xfrm>
          <a:prstGeom prst="rect">
            <a:avLst/>
          </a:prstGeom>
          <a:noFill/>
        </p:spPr>
        <p:txBody>
          <a:bodyPr wrap="square" rtlCol="0">
            <a:spAutoFit/>
          </a:bodyPr>
          <a:lstStyle/>
          <a:p>
            <a:pPr algn="ctr"/>
            <a:r>
              <a:rPr lang="en-US" dirty="0">
                <a:latin typeface="Arial Black" panose="020B0A04020102020204" pitchFamily="34" charset="0"/>
              </a:rPr>
              <a:t>5</a:t>
            </a:r>
          </a:p>
        </p:txBody>
      </p:sp>
      <p:sp>
        <p:nvSpPr>
          <p:cNvPr id="25" name="TextBox 24"/>
          <p:cNvSpPr txBox="1"/>
          <p:nvPr/>
        </p:nvSpPr>
        <p:spPr>
          <a:xfrm>
            <a:off x="5457745" y="475717"/>
            <a:ext cx="445770" cy="369332"/>
          </a:xfrm>
          <a:prstGeom prst="rect">
            <a:avLst/>
          </a:prstGeom>
          <a:noFill/>
        </p:spPr>
        <p:txBody>
          <a:bodyPr wrap="square" rtlCol="0">
            <a:spAutoFit/>
          </a:bodyPr>
          <a:lstStyle/>
          <a:p>
            <a:pPr algn="ctr"/>
            <a:r>
              <a:rPr lang="en-US" dirty="0">
                <a:latin typeface="Arial Black" panose="020B0A04020102020204" pitchFamily="34" charset="0"/>
              </a:rPr>
              <a:t>6</a:t>
            </a:r>
          </a:p>
        </p:txBody>
      </p:sp>
      <p:sp>
        <p:nvSpPr>
          <p:cNvPr id="26" name="TextBox 25"/>
          <p:cNvSpPr txBox="1"/>
          <p:nvPr/>
        </p:nvSpPr>
        <p:spPr>
          <a:xfrm>
            <a:off x="466586" y="4414776"/>
            <a:ext cx="445770" cy="369332"/>
          </a:xfrm>
          <a:prstGeom prst="rect">
            <a:avLst/>
          </a:prstGeom>
          <a:noFill/>
        </p:spPr>
        <p:txBody>
          <a:bodyPr wrap="square" rtlCol="0">
            <a:spAutoFit/>
          </a:bodyPr>
          <a:lstStyle/>
          <a:p>
            <a:pPr algn="ctr"/>
            <a:r>
              <a:rPr lang="en-US" dirty="0">
                <a:latin typeface="Arial Black" panose="020B0A04020102020204" pitchFamily="34" charset="0"/>
              </a:rPr>
              <a:t>7</a:t>
            </a:r>
          </a:p>
        </p:txBody>
      </p:sp>
      <p:sp>
        <p:nvSpPr>
          <p:cNvPr id="27" name="TextBox 26"/>
          <p:cNvSpPr txBox="1"/>
          <p:nvPr/>
        </p:nvSpPr>
        <p:spPr>
          <a:xfrm>
            <a:off x="5457745" y="4414776"/>
            <a:ext cx="445770" cy="369332"/>
          </a:xfrm>
          <a:prstGeom prst="rect">
            <a:avLst/>
          </a:prstGeom>
          <a:noFill/>
        </p:spPr>
        <p:txBody>
          <a:bodyPr wrap="square" rtlCol="0">
            <a:spAutoFit/>
          </a:bodyPr>
          <a:lstStyle/>
          <a:p>
            <a:pPr algn="ctr"/>
            <a:r>
              <a:rPr lang="en-US" dirty="0">
                <a:latin typeface="Arial Black" panose="020B0A04020102020204" pitchFamily="34" charset="0"/>
              </a:rPr>
              <a:t>8</a:t>
            </a:r>
          </a:p>
        </p:txBody>
      </p:sp>
      <p:sp>
        <p:nvSpPr>
          <p:cNvPr id="8" name="TextBox 7"/>
          <p:cNvSpPr txBox="1"/>
          <p:nvPr/>
        </p:nvSpPr>
        <p:spPr>
          <a:xfrm>
            <a:off x="338203" y="986590"/>
            <a:ext cx="4409161" cy="2371034"/>
          </a:xfrm>
          <a:prstGeom prst="rect">
            <a:avLst/>
          </a:prstGeom>
          <a:noFill/>
        </p:spPr>
        <p:txBody>
          <a:bodyPr wrap="square" rtlCol="0">
            <a:spAutoFit/>
          </a:bodyPr>
          <a:lstStyle/>
          <a:p>
            <a:pPr marL="0" marR="0" algn="ctr">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What a pickle! Your group hikes in to a first come, first served campground only to discover all the available sites are taken. It is miles to the next campground, and everyone is exhausted, so the group makes a campsite for the night, a big no-no. </a:t>
            </a:r>
          </a:p>
          <a:p>
            <a:pPr marL="0" marR="0" algn="ctr">
              <a:lnSpc>
                <a:spcPct val="107000"/>
              </a:lnSpc>
              <a:spcBef>
                <a:spcPts val="0"/>
              </a:spcBef>
              <a:spcAft>
                <a:spcPts val="80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Remove two green blocks.</a:t>
            </a:r>
          </a:p>
        </p:txBody>
      </p:sp>
      <p:sp>
        <p:nvSpPr>
          <p:cNvPr id="29" name="TextBox 28"/>
          <p:cNvSpPr txBox="1"/>
          <p:nvPr/>
        </p:nvSpPr>
        <p:spPr>
          <a:xfrm>
            <a:off x="5304773" y="967387"/>
            <a:ext cx="4409161" cy="2554545"/>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Good job, team!  You hiked from one camp to another on an established trail and in single file line.  This helps to protect the vegetation in the area from trampling, which also protects the wildlife in the area.  </a:t>
            </a:r>
          </a:p>
          <a:p>
            <a:pPr algn="ct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effectLst/>
                <a:latin typeface="Calibri" panose="020F0502020204030204" pitchFamily="34" charset="0"/>
                <a:ea typeface="Calibri" panose="020F0502020204030204" pitchFamily="34" charset="0"/>
                <a:cs typeface="Times New Roman" panose="02020603050405020304" pitchFamily="18" charset="0"/>
              </a:rPr>
              <a:t>You can take a rest this turn. </a:t>
            </a:r>
            <a:endParaRPr lang="en-US" sz="2000" b="1" dirty="0"/>
          </a:p>
        </p:txBody>
      </p:sp>
      <p:sp>
        <p:nvSpPr>
          <p:cNvPr id="30" name="TextBox 29"/>
          <p:cNvSpPr txBox="1"/>
          <p:nvPr/>
        </p:nvSpPr>
        <p:spPr>
          <a:xfrm>
            <a:off x="338203" y="4944116"/>
            <a:ext cx="4409161" cy="2352567"/>
          </a:xfrm>
          <a:prstGeom prst="rect">
            <a:avLst/>
          </a:prstGeom>
          <a:noFill/>
        </p:spPr>
        <p:txBody>
          <a:bodyPr wrap="square" rtlCol="0">
            <a:spAutoFit/>
          </a:bodyPr>
          <a:lstStyle/>
          <a:p>
            <a:pPr marL="0" marR="0" algn="ctr">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A member of your group decided the fastest way to the top was by cutting the switchbacks on the trail. This causes erosion, which could destroy the trail. </a:t>
            </a:r>
          </a:p>
          <a:p>
            <a:pPr marL="0" marR="0" algn="ctr">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Remove one brown block. </a:t>
            </a:r>
          </a:p>
        </p:txBody>
      </p:sp>
      <p:sp>
        <p:nvSpPr>
          <p:cNvPr id="31" name="TextBox 30"/>
          <p:cNvSpPr txBox="1"/>
          <p:nvPr/>
        </p:nvSpPr>
        <p:spPr>
          <a:xfrm>
            <a:off x="5304772" y="4944116"/>
            <a:ext cx="4409161" cy="2485552"/>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group arrives at a location with existing campsites but chooses to make a new campsite instead of using one of the already impacted sites. This increases the amount of damage to this location. </a:t>
            </a:r>
          </a:p>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Remove one green block. </a:t>
            </a:r>
          </a:p>
        </p:txBody>
      </p:sp>
    </p:spTree>
    <p:extLst>
      <p:ext uri="{BB962C8B-B14F-4D97-AF65-F5344CB8AC3E}">
        <p14:creationId xmlns:p14="http://schemas.microsoft.com/office/powerpoint/2010/main" val="128524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202" y="484337"/>
            <a:ext cx="445770" cy="369332"/>
          </a:xfrm>
          <a:prstGeom prst="rect">
            <a:avLst/>
          </a:prstGeom>
          <a:noFill/>
        </p:spPr>
        <p:txBody>
          <a:bodyPr wrap="square" rtlCol="0">
            <a:spAutoFit/>
          </a:bodyPr>
          <a:lstStyle/>
          <a:p>
            <a:pPr algn="ctr"/>
            <a:r>
              <a:rPr lang="en-US" dirty="0">
                <a:latin typeface="Arial Black" panose="020B0A04020102020204" pitchFamily="34" charset="0"/>
              </a:rPr>
              <a:t>9</a:t>
            </a:r>
          </a:p>
        </p:txBody>
      </p:sp>
      <p:sp>
        <p:nvSpPr>
          <p:cNvPr id="25" name="TextBox 24"/>
          <p:cNvSpPr txBox="1"/>
          <p:nvPr/>
        </p:nvSpPr>
        <p:spPr>
          <a:xfrm>
            <a:off x="5408619" y="484337"/>
            <a:ext cx="541728" cy="369332"/>
          </a:xfrm>
          <a:prstGeom prst="rect">
            <a:avLst/>
          </a:prstGeom>
          <a:noFill/>
        </p:spPr>
        <p:txBody>
          <a:bodyPr wrap="square" rtlCol="0">
            <a:spAutoFit/>
          </a:bodyPr>
          <a:lstStyle/>
          <a:p>
            <a:pPr algn="ctr"/>
            <a:r>
              <a:rPr lang="en-US" dirty="0">
                <a:latin typeface="Arial Black" panose="020B0A04020102020204" pitchFamily="34" charset="0"/>
              </a:rPr>
              <a:t>10</a:t>
            </a:r>
          </a:p>
        </p:txBody>
      </p:sp>
      <p:sp>
        <p:nvSpPr>
          <p:cNvPr id="26" name="TextBox 25"/>
          <p:cNvSpPr txBox="1"/>
          <p:nvPr/>
        </p:nvSpPr>
        <p:spPr>
          <a:xfrm>
            <a:off x="399833" y="4405575"/>
            <a:ext cx="570507" cy="369332"/>
          </a:xfrm>
          <a:prstGeom prst="rect">
            <a:avLst/>
          </a:prstGeom>
          <a:noFill/>
        </p:spPr>
        <p:txBody>
          <a:bodyPr wrap="square" rtlCol="0">
            <a:spAutoFit/>
          </a:bodyPr>
          <a:lstStyle/>
          <a:p>
            <a:pPr algn="ctr"/>
            <a:r>
              <a:rPr lang="en-US" dirty="0">
                <a:latin typeface="Arial Black" panose="020B0A04020102020204" pitchFamily="34" charset="0"/>
              </a:rPr>
              <a:t>11</a:t>
            </a:r>
          </a:p>
        </p:txBody>
      </p:sp>
      <p:sp>
        <p:nvSpPr>
          <p:cNvPr id="27" name="TextBox 26"/>
          <p:cNvSpPr txBox="1"/>
          <p:nvPr/>
        </p:nvSpPr>
        <p:spPr>
          <a:xfrm>
            <a:off x="5366957" y="4405575"/>
            <a:ext cx="631049" cy="369332"/>
          </a:xfrm>
          <a:prstGeom prst="rect">
            <a:avLst/>
          </a:prstGeom>
          <a:noFill/>
        </p:spPr>
        <p:txBody>
          <a:bodyPr wrap="square" rtlCol="0">
            <a:spAutoFit/>
          </a:bodyPr>
          <a:lstStyle/>
          <a:p>
            <a:pPr algn="ctr"/>
            <a:r>
              <a:rPr lang="en-US" dirty="0">
                <a:latin typeface="Arial Black" panose="020B0A04020102020204" pitchFamily="34" charset="0"/>
              </a:rPr>
              <a:t>12</a:t>
            </a:r>
          </a:p>
        </p:txBody>
      </p:sp>
      <p:sp>
        <p:nvSpPr>
          <p:cNvPr id="8" name="TextBox 7"/>
          <p:cNvSpPr txBox="1"/>
          <p:nvPr/>
        </p:nvSpPr>
        <p:spPr>
          <a:xfrm>
            <a:off x="338202" y="1110502"/>
            <a:ext cx="4409161" cy="2256323"/>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group is hiking through the forest and encounters a big puddle in the trail. Rather than walking through the middle, you walk around the outside, which widens the trail and tramples the plants along the outside of the trail.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brown and one green block.  </a:t>
            </a:r>
          </a:p>
        </p:txBody>
      </p:sp>
      <p:sp>
        <p:nvSpPr>
          <p:cNvPr id="29" name="TextBox 28"/>
          <p:cNvSpPr txBox="1"/>
          <p:nvPr/>
        </p:nvSpPr>
        <p:spPr>
          <a:xfrm>
            <a:off x="5304773" y="1227551"/>
            <a:ext cx="4409161" cy="2124749"/>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group is running behind schedule getting to the stopping point for the day, so they decide to walk single file across a meadow instead of taking the trail around or meadow walking. Bad move!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two green blocks. </a:t>
            </a:r>
          </a:p>
        </p:txBody>
      </p:sp>
      <p:sp>
        <p:nvSpPr>
          <p:cNvPr id="30" name="TextBox 29"/>
          <p:cNvSpPr txBox="1"/>
          <p:nvPr/>
        </p:nvSpPr>
        <p:spPr>
          <a:xfrm>
            <a:off x="338202" y="5150285"/>
            <a:ext cx="4409161" cy="1959960"/>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job!  You used a bear canister to keep your food secure. Bears and other animals are very food motivated, and using a canister means your food is protected from a being stolen by a clever animal. Enjoy your lunch!</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 can take a rest this turn. </a:t>
            </a:r>
          </a:p>
        </p:txBody>
      </p:sp>
      <p:sp>
        <p:nvSpPr>
          <p:cNvPr id="31" name="TextBox 30"/>
          <p:cNvSpPr txBox="1"/>
          <p:nvPr/>
        </p:nvSpPr>
        <p:spPr>
          <a:xfrm>
            <a:off x="5304773" y="5007410"/>
            <a:ext cx="4409161" cy="2256323"/>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family did a great job with washing their dinner dishes during an overnight camping trip, but they didn’t strain the wastewater before broadcasting it over a broad area. The tiny pieces of food waste in the water attracted animals.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block. </a:t>
            </a:r>
          </a:p>
        </p:txBody>
      </p:sp>
    </p:spTree>
    <p:extLst>
      <p:ext uri="{BB962C8B-B14F-4D97-AF65-F5344CB8AC3E}">
        <p14:creationId xmlns:p14="http://schemas.microsoft.com/office/powerpoint/2010/main" val="378393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8901" y="484250"/>
            <a:ext cx="545455" cy="369332"/>
          </a:xfrm>
          <a:prstGeom prst="rect">
            <a:avLst/>
          </a:prstGeom>
          <a:noFill/>
        </p:spPr>
        <p:txBody>
          <a:bodyPr wrap="square" rtlCol="0">
            <a:spAutoFit/>
          </a:bodyPr>
          <a:lstStyle/>
          <a:p>
            <a:pPr algn="ctr"/>
            <a:r>
              <a:rPr lang="en-US" dirty="0">
                <a:latin typeface="Arial Black" panose="020B0A04020102020204" pitchFamily="34" charset="0"/>
              </a:rPr>
              <a:t>13</a:t>
            </a:r>
          </a:p>
        </p:txBody>
      </p:sp>
      <p:sp>
        <p:nvSpPr>
          <p:cNvPr id="25" name="TextBox 24"/>
          <p:cNvSpPr txBox="1"/>
          <p:nvPr/>
        </p:nvSpPr>
        <p:spPr>
          <a:xfrm>
            <a:off x="5391397" y="484250"/>
            <a:ext cx="568419" cy="369332"/>
          </a:xfrm>
          <a:prstGeom prst="rect">
            <a:avLst/>
          </a:prstGeom>
          <a:noFill/>
        </p:spPr>
        <p:txBody>
          <a:bodyPr wrap="square" rtlCol="0">
            <a:spAutoFit/>
          </a:bodyPr>
          <a:lstStyle/>
          <a:p>
            <a:pPr algn="ctr"/>
            <a:r>
              <a:rPr lang="en-US" dirty="0">
                <a:latin typeface="Arial Black" panose="020B0A04020102020204" pitchFamily="34" charset="0"/>
              </a:rPr>
              <a:t>14</a:t>
            </a:r>
          </a:p>
        </p:txBody>
      </p:sp>
      <p:sp>
        <p:nvSpPr>
          <p:cNvPr id="26" name="TextBox 25"/>
          <p:cNvSpPr txBox="1"/>
          <p:nvPr/>
        </p:nvSpPr>
        <p:spPr>
          <a:xfrm>
            <a:off x="423822" y="4413155"/>
            <a:ext cx="495612" cy="369332"/>
          </a:xfrm>
          <a:prstGeom prst="rect">
            <a:avLst/>
          </a:prstGeom>
          <a:noFill/>
        </p:spPr>
        <p:txBody>
          <a:bodyPr wrap="square" rtlCol="0">
            <a:spAutoFit/>
          </a:bodyPr>
          <a:lstStyle/>
          <a:p>
            <a:pPr algn="ctr"/>
            <a:r>
              <a:rPr lang="en-US" dirty="0">
                <a:latin typeface="Arial Black" panose="020B0A04020102020204" pitchFamily="34" charset="0"/>
              </a:rPr>
              <a:t>15</a:t>
            </a:r>
          </a:p>
        </p:txBody>
      </p:sp>
      <p:sp>
        <p:nvSpPr>
          <p:cNvPr id="27" name="TextBox 26"/>
          <p:cNvSpPr txBox="1"/>
          <p:nvPr/>
        </p:nvSpPr>
        <p:spPr>
          <a:xfrm>
            <a:off x="5422059" y="4413155"/>
            <a:ext cx="507094" cy="369332"/>
          </a:xfrm>
          <a:prstGeom prst="rect">
            <a:avLst/>
          </a:prstGeom>
          <a:noFill/>
        </p:spPr>
        <p:txBody>
          <a:bodyPr wrap="square" rtlCol="0">
            <a:spAutoFit/>
          </a:bodyPr>
          <a:lstStyle/>
          <a:p>
            <a:pPr algn="ctr"/>
            <a:r>
              <a:rPr lang="en-US" dirty="0">
                <a:latin typeface="Arial Black" panose="020B0A04020102020204" pitchFamily="34" charset="0"/>
              </a:rPr>
              <a:t>16</a:t>
            </a:r>
          </a:p>
        </p:txBody>
      </p:sp>
      <p:sp>
        <p:nvSpPr>
          <p:cNvPr id="8" name="TextBox 7"/>
          <p:cNvSpPr txBox="1"/>
          <p:nvPr/>
        </p:nvSpPr>
        <p:spPr>
          <a:xfrm>
            <a:off x="338203" y="1037769"/>
            <a:ext cx="4409161" cy="2454070"/>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Great job shopping for your next campout, but a lot of these food items could have been repackaged to leave some of the trash at home. Repackaging food reduces the chance of accidentally leaving waste in an outdoor location.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brown block. </a:t>
            </a:r>
          </a:p>
        </p:txBody>
      </p:sp>
      <p:sp>
        <p:nvSpPr>
          <p:cNvPr id="29" name="TextBox 28"/>
          <p:cNvSpPr txBox="1"/>
          <p:nvPr/>
        </p:nvSpPr>
        <p:spPr>
          <a:xfrm>
            <a:off x="5304773" y="1122347"/>
            <a:ext cx="4409161" cy="2308324"/>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You gave it your best effort, but you really have to go, and your cathole isn’t quite deep enough. Your toilet paper can be seen peeking out from the dirt. Waste must be buried at least 6 to 8 inches deep for the best chances of decomposition. </a:t>
            </a: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and one brown block. </a:t>
            </a:r>
            <a:endParaRPr lang="en-US" sz="2800" b="1" dirty="0"/>
          </a:p>
        </p:txBody>
      </p:sp>
      <p:sp>
        <p:nvSpPr>
          <p:cNvPr id="30" name="TextBox 29"/>
          <p:cNvSpPr txBox="1"/>
          <p:nvPr/>
        </p:nvSpPr>
        <p:spPr>
          <a:xfrm>
            <a:off x="338203" y="4950260"/>
            <a:ext cx="4409161" cy="2485552"/>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campers in the campsite next to yours didn’t put their food away last night and the raccoons came to visit! Oh no! There’s trash everywhere and they’ve been asked to leave by the rangers for their careless behavior.</a:t>
            </a:r>
          </a:p>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Remove two green blocks. </a:t>
            </a:r>
          </a:p>
        </p:txBody>
      </p:sp>
      <p:sp>
        <p:nvSpPr>
          <p:cNvPr id="31" name="TextBox 30"/>
          <p:cNvSpPr txBox="1"/>
          <p:nvPr/>
        </p:nvSpPr>
        <p:spPr>
          <a:xfrm>
            <a:off x="5304773" y="4950260"/>
            <a:ext cx="4409161" cy="2485552"/>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Way to go!  You used your cell phone camera to take pictures of the beautiful wildflowers on the trail and left the flowers for others to see. This is a great way to interact with nature and make memories. </a:t>
            </a:r>
          </a:p>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You can take a rest this turn. </a:t>
            </a:r>
          </a:p>
        </p:txBody>
      </p:sp>
    </p:spTree>
    <p:extLst>
      <p:ext uri="{BB962C8B-B14F-4D97-AF65-F5344CB8AC3E}">
        <p14:creationId xmlns:p14="http://schemas.microsoft.com/office/powerpoint/2010/main" val="208168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6856" y="475417"/>
            <a:ext cx="545455" cy="369332"/>
          </a:xfrm>
          <a:prstGeom prst="rect">
            <a:avLst/>
          </a:prstGeom>
          <a:noFill/>
        </p:spPr>
        <p:txBody>
          <a:bodyPr wrap="square" rtlCol="0">
            <a:spAutoFit/>
          </a:bodyPr>
          <a:lstStyle/>
          <a:p>
            <a:pPr algn="ctr"/>
            <a:r>
              <a:rPr lang="en-US" dirty="0">
                <a:latin typeface="Arial Black" panose="020B0A04020102020204" pitchFamily="34" charset="0"/>
              </a:rPr>
              <a:t>17</a:t>
            </a:r>
          </a:p>
        </p:txBody>
      </p:sp>
      <p:sp>
        <p:nvSpPr>
          <p:cNvPr id="25" name="TextBox 24"/>
          <p:cNvSpPr txBox="1"/>
          <p:nvPr/>
        </p:nvSpPr>
        <p:spPr>
          <a:xfrm>
            <a:off x="5395274" y="475417"/>
            <a:ext cx="568419" cy="369332"/>
          </a:xfrm>
          <a:prstGeom prst="rect">
            <a:avLst/>
          </a:prstGeom>
          <a:noFill/>
        </p:spPr>
        <p:txBody>
          <a:bodyPr wrap="square" rtlCol="0">
            <a:spAutoFit/>
          </a:bodyPr>
          <a:lstStyle/>
          <a:p>
            <a:pPr algn="ctr"/>
            <a:r>
              <a:rPr lang="en-US" dirty="0">
                <a:latin typeface="Arial Black" panose="020B0A04020102020204" pitchFamily="34" charset="0"/>
              </a:rPr>
              <a:t>18</a:t>
            </a:r>
          </a:p>
        </p:txBody>
      </p:sp>
      <p:sp>
        <p:nvSpPr>
          <p:cNvPr id="26" name="TextBox 25"/>
          <p:cNvSpPr txBox="1"/>
          <p:nvPr/>
        </p:nvSpPr>
        <p:spPr>
          <a:xfrm>
            <a:off x="421777" y="4408585"/>
            <a:ext cx="495612" cy="369332"/>
          </a:xfrm>
          <a:prstGeom prst="rect">
            <a:avLst/>
          </a:prstGeom>
          <a:noFill/>
        </p:spPr>
        <p:txBody>
          <a:bodyPr wrap="square" rtlCol="0">
            <a:spAutoFit/>
          </a:bodyPr>
          <a:lstStyle/>
          <a:p>
            <a:pPr algn="ctr"/>
            <a:r>
              <a:rPr lang="en-US" dirty="0">
                <a:latin typeface="Arial Black" panose="020B0A04020102020204" pitchFamily="34" charset="0"/>
              </a:rPr>
              <a:t>19</a:t>
            </a:r>
          </a:p>
        </p:txBody>
      </p:sp>
      <p:sp>
        <p:nvSpPr>
          <p:cNvPr id="27" name="TextBox 26"/>
          <p:cNvSpPr txBox="1"/>
          <p:nvPr/>
        </p:nvSpPr>
        <p:spPr>
          <a:xfrm>
            <a:off x="5425936" y="4408585"/>
            <a:ext cx="507094" cy="369332"/>
          </a:xfrm>
          <a:prstGeom prst="rect">
            <a:avLst/>
          </a:prstGeom>
          <a:noFill/>
        </p:spPr>
        <p:txBody>
          <a:bodyPr wrap="square" rtlCol="0">
            <a:spAutoFit/>
          </a:bodyPr>
          <a:lstStyle/>
          <a:p>
            <a:pPr algn="ctr"/>
            <a:r>
              <a:rPr lang="en-US" dirty="0">
                <a:latin typeface="Arial Black" panose="020B0A04020102020204" pitchFamily="34" charset="0"/>
              </a:rPr>
              <a:t>20</a:t>
            </a:r>
          </a:p>
        </p:txBody>
      </p:sp>
      <p:sp>
        <p:nvSpPr>
          <p:cNvPr id="8" name="TextBox 7"/>
          <p:cNvSpPr txBox="1"/>
          <p:nvPr/>
        </p:nvSpPr>
        <p:spPr>
          <a:xfrm>
            <a:off x="338203" y="1101655"/>
            <a:ext cx="4409161" cy="2308324"/>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You found a beautiful rock on your hike and took it home with you, and it now sits in a box where no one sees it—not even you! Natural items are best appreciated when they are found in the area where they belong. </a:t>
            </a:r>
          </a:p>
          <a:p>
            <a:pPr algn="ct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block.</a:t>
            </a:r>
          </a:p>
        </p:txBody>
      </p:sp>
      <p:sp>
        <p:nvSpPr>
          <p:cNvPr id="29" name="TextBox 28"/>
          <p:cNvSpPr txBox="1"/>
          <p:nvPr/>
        </p:nvSpPr>
        <p:spPr>
          <a:xfrm>
            <a:off x="5395274" y="1101655"/>
            <a:ext cx="4409161" cy="2256323"/>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little brother always insists on looking for a hiking stick while on the trail. If too many people do this, it strips the land of natural cover and shelter for insects and small animals.  It is a better idea to bring your own hiking stick.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brown block. </a:t>
            </a:r>
          </a:p>
        </p:txBody>
      </p:sp>
      <p:sp>
        <p:nvSpPr>
          <p:cNvPr id="30" name="TextBox 29"/>
          <p:cNvSpPr txBox="1"/>
          <p:nvPr/>
        </p:nvSpPr>
        <p:spPr>
          <a:xfrm>
            <a:off x="338203" y="4950260"/>
            <a:ext cx="4409161" cy="2454070"/>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Bad move! You saw that there were cairns (rock piles) others had left to mark their trail and thought it would be a good idea to make one, too. These piles can confuse other hikers and aren’t a useful way to mark the trail.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and one brown block.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p:cNvSpPr txBox="1"/>
          <p:nvPr/>
        </p:nvSpPr>
        <p:spPr>
          <a:xfrm>
            <a:off x="5311038" y="4950260"/>
            <a:ext cx="4409161" cy="2454070"/>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member of your group found an arrowhead in a historic area and put it in his pocket. Taking artifacts from a historic site isn’t just bad for the preservation of the history of that location, it is also against federal law!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two green blocks. </a:t>
            </a:r>
          </a:p>
        </p:txBody>
      </p:sp>
    </p:spTree>
    <p:extLst>
      <p:ext uri="{BB962C8B-B14F-4D97-AF65-F5344CB8AC3E}">
        <p14:creationId xmlns:p14="http://schemas.microsoft.com/office/powerpoint/2010/main" val="410804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5665" y="488711"/>
            <a:ext cx="545455" cy="369332"/>
          </a:xfrm>
          <a:prstGeom prst="rect">
            <a:avLst/>
          </a:prstGeom>
          <a:noFill/>
        </p:spPr>
        <p:txBody>
          <a:bodyPr wrap="square" rtlCol="0">
            <a:spAutoFit/>
          </a:bodyPr>
          <a:lstStyle/>
          <a:p>
            <a:pPr algn="ctr"/>
            <a:r>
              <a:rPr lang="en-US" dirty="0">
                <a:latin typeface="Arial Black" panose="020B0A04020102020204" pitchFamily="34" charset="0"/>
              </a:rPr>
              <a:t>21</a:t>
            </a:r>
          </a:p>
        </p:txBody>
      </p:sp>
      <p:sp>
        <p:nvSpPr>
          <p:cNvPr id="25" name="TextBox 24"/>
          <p:cNvSpPr txBox="1"/>
          <p:nvPr/>
        </p:nvSpPr>
        <p:spPr>
          <a:xfrm>
            <a:off x="5395274" y="488711"/>
            <a:ext cx="568419" cy="369332"/>
          </a:xfrm>
          <a:prstGeom prst="rect">
            <a:avLst/>
          </a:prstGeom>
          <a:noFill/>
        </p:spPr>
        <p:txBody>
          <a:bodyPr wrap="square" rtlCol="0">
            <a:spAutoFit/>
          </a:bodyPr>
          <a:lstStyle/>
          <a:p>
            <a:pPr algn="ctr"/>
            <a:r>
              <a:rPr lang="en-US" dirty="0">
                <a:latin typeface="Arial Black" panose="020B0A04020102020204" pitchFamily="34" charset="0"/>
              </a:rPr>
              <a:t>22</a:t>
            </a:r>
          </a:p>
        </p:txBody>
      </p:sp>
      <p:sp>
        <p:nvSpPr>
          <p:cNvPr id="26" name="TextBox 25"/>
          <p:cNvSpPr txBox="1"/>
          <p:nvPr/>
        </p:nvSpPr>
        <p:spPr>
          <a:xfrm>
            <a:off x="425665" y="4422938"/>
            <a:ext cx="495612" cy="369332"/>
          </a:xfrm>
          <a:prstGeom prst="rect">
            <a:avLst/>
          </a:prstGeom>
          <a:noFill/>
        </p:spPr>
        <p:txBody>
          <a:bodyPr wrap="square" rtlCol="0">
            <a:spAutoFit/>
          </a:bodyPr>
          <a:lstStyle/>
          <a:p>
            <a:pPr algn="ctr"/>
            <a:r>
              <a:rPr lang="en-US" dirty="0">
                <a:latin typeface="Arial Black" panose="020B0A04020102020204" pitchFamily="34" charset="0"/>
              </a:rPr>
              <a:t>23</a:t>
            </a:r>
          </a:p>
        </p:txBody>
      </p:sp>
      <p:sp>
        <p:nvSpPr>
          <p:cNvPr id="27" name="TextBox 26"/>
          <p:cNvSpPr txBox="1"/>
          <p:nvPr/>
        </p:nvSpPr>
        <p:spPr>
          <a:xfrm>
            <a:off x="5424258" y="4422938"/>
            <a:ext cx="539435" cy="369332"/>
          </a:xfrm>
          <a:prstGeom prst="rect">
            <a:avLst/>
          </a:prstGeom>
          <a:noFill/>
        </p:spPr>
        <p:txBody>
          <a:bodyPr wrap="square" rtlCol="0">
            <a:spAutoFit/>
          </a:bodyPr>
          <a:lstStyle/>
          <a:p>
            <a:pPr algn="ctr"/>
            <a:r>
              <a:rPr lang="en-US" dirty="0">
                <a:latin typeface="Arial Black" panose="020B0A04020102020204" pitchFamily="34" charset="0"/>
              </a:rPr>
              <a:t>24</a:t>
            </a:r>
          </a:p>
        </p:txBody>
      </p:sp>
      <p:sp>
        <p:nvSpPr>
          <p:cNvPr id="8" name="TextBox 7"/>
          <p:cNvSpPr txBox="1"/>
          <p:nvPr/>
        </p:nvSpPr>
        <p:spPr>
          <a:xfrm>
            <a:off x="338203" y="1137957"/>
            <a:ext cx="4409161" cy="2256323"/>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job with building a mound fire!  You were able to limit how much wood you burned to just what you needed, and you returned the soil when you were done.  This helped keep the soil healthy so that life can continue to grow in this area.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 can take a rest this turn. </a:t>
            </a:r>
          </a:p>
        </p:txBody>
      </p:sp>
      <p:sp>
        <p:nvSpPr>
          <p:cNvPr id="29" name="TextBox 28"/>
          <p:cNvSpPr txBox="1"/>
          <p:nvPr/>
        </p:nvSpPr>
        <p:spPr>
          <a:xfrm>
            <a:off x="5304773" y="989775"/>
            <a:ext cx="4409161" cy="2552686"/>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did a great job going to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www.readyforwildfire.org</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secure your annual fire permit, but you decided to gather firewood at your campground, which depletes the local resources.  A better idea is to purchase bundles of local wood from the camp host or local store.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block. </a:t>
            </a:r>
          </a:p>
        </p:txBody>
      </p:sp>
      <p:sp>
        <p:nvSpPr>
          <p:cNvPr id="30" name="TextBox 29"/>
          <p:cNvSpPr txBox="1"/>
          <p:nvPr/>
        </p:nvSpPr>
        <p:spPr>
          <a:xfrm>
            <a:off x="338203" y="4934525"/>
            <a:ext cx="4409161" cy="2585323"/>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Oh no! Your group collected rocks and built a new fire ring in an area that already has a designated fire ring!  Building a new ring sterilizes the dirt, increases the chance of a wildfire, and confuses other campers into using a non-designated area for their campfires. </a:t>
            </a: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brown block. </a:t>
            </a:r>
            <a:endParaRPr lang="en-US" sz="2800" b="1" dirty="0"/>
          </a:p>
        </p:txBody>
      </p:sp>
      <p:sp>
        <p:nvSpPr>
          <p:cNvPr id="31" name="TextBox 30"/>
          <p:cNvSpPr txBox="1"/>
          <p:nvPr/>
        </p:nvSpPr>
        <p:spPr>
          <a:xfrm>
            <a:off x="5304772" y="4934525"/>
            <a:ext cx="4409161" cy="2308324"/>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Bad move! A member of your group decided to burn their trash in the fire—never a good idea.  The paper in food packaging is filled with chemicals that become toxic when burned, and unburned trash can draw wildlife into your campsite.  </a:t>
            </a: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brown and one green block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251211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5665" y="488711"/>
            <a:ext cx="545455" cy="369332"/>
          </a:xfrm>
          <a:prstGeom prst="rect">
            <a:avLst/>
          </a:prstGeom>
          <a:noFill/>
        </p:spPr>
        <p:txBody>
          <a:bodyPr wrap="square" rtlCol="0">
            <a:spAutoFit/>
          </a:bodyPr>
          <a:lstStyle/>
          <a:p>
            <a:pPr algn="ctr"/>
            <a:r>
              <a:rPr lang="en-US" dirty="0">
                <a:latin typeface="Arial Black" panose="020B0A04020102020204" pitchFamily="34" charset="0"/>
              </a:rPr>
              <a:t>25</a:t>
            </a:r>
          </a:p>
        </p:txBody>
      </p:sp>
      <p:sp>
        <p:nvSpPr>
          <p:cNvPr id="25" name="TextBox 24"/>
          <p:cNvSpPr txBox="1"/>
          <p:nvPr/>
        </p:nvSpPr>
        <p:spPr>
          <a:xfrm>
            <a:off x="5395274" y="488711"/>
            <a:ext cx="568419" cy="369332"/>
          </a:xfrm>
          <a:prstGeom prst="rect">
            <a:avLst/>
          </a:prstGeom>
          <a:noFill/>
        </p:spPr>
        <p:txBody>
          <a:bodyPr wrap="square" rtlCol="0">
            <a:spAutoFit/>
          </a:bodyPr>
          <a:lstStyle/>
          <a:p>
            <a:pPr algn="ctr"/>
            <a:r>
              <a:rPr lang="en-US" dirty="0">
                <a:latin typeface="Arial Black" panose="020B0A04020102020204" pitchFamily="34" charset="0"/>
              </a:rPr>
              <a:t>26</a:t>
            </a:r>
          </a:p>
        </p:txBody>
      </p:sp>
      <p:sp>
        <p:nvSpPr>
          <p:cNvPr id="26" name="TextBox 25"/>
          <p:cNvSpPr txBox="1"/>
          <p:nvPr/>
        </p:nvSpPr>
        <p:spPr>
          <a:xfrm>
            <a:off x="425665" y="4422938"/>
            <a:ext cx="495612" cy="369332"/>
          </a:xfrm>
          <a:prstGeom prst="rect">
            <a:avLst/>
          </a:prstGeom>
          <a:noFill/>
        </p:spPr>
        <p:txBody>
          <a:bodyPr wrap="square" rtlCol="0">
            <a:spAutoFit/>
          </a:bodyPr>
          <a:lstStyle/>
          <a:p>
            <a:pPr algn="ctr"/>
            <a:r>
              <a:rPr lang="en-US" dirty="0">
                <a:latin typeface="Arial Black" panose="020B0A04020102020204" pitchFamily="34" charset="0"/>
              </a:rPr>
              <a:t>27</a:t>
            </a:r>
          </a:p>
        </p:txBody>
      </p:sp>
      <p:sp>
        <p:nvSpPr>
          <p:cNvPr id="27" name="TextBox 26"/>
          <p:cNvSpPr txBox="1"/>
          <p:nvPr/>
        </p:nvSpPr>
        <p:spPr>
          <a:xfrm>
            <a:off x="5424258" y="4422938"/>
            <a:ext cx="539435" cy="369332"/>
          </a:xfrm>
          <a:prstGeom prst="rect">
            <a:avLst/>
          </a:prstGeom>
          <a:noFill/>
        </p:spPr>
        <p:txBody>
          <a:bodyPr wrap="square" rtlCol="0">
            <a:spAutoFit/>
          </a:bodyPr>
          <a:lstStyle/>
          <a:p>
            <a:pPr algn="ctr"/>
            <a:r>
              <a:rPr lang="en-US" dirty="0">
                <a:latin typeface="Arial Black" panose="020B0A04020102020204" pitchFamily="34" charset="0"/>
              </a:rPr>
              <a:t>28</a:t>
            </a:r>
          </a:p>
        </p:txBody>
      </p:sp>
      <p:sp>
        <p:nvSpPr>
          <p:cNvPr id="8" name="TextBox 7"/>
          <p:cNvSpPr txBox="1"/>
          <p:nvPr/>
        </p:nvSpPr>
        <p:spPr>
          <a:xfrm>
            <a:off x="338203" y="1049489"/>
            <a:ext cx="4409161" cy="2400657"/>
          </a:xfrm>
          <a:prstGeom prst="rect">
            <a:avLst/>
          </a:prstGeom>
          <a:noFill/>
        </p:spPr>
        <p:txBody>
          <a:bodyPr wrap="square" rtlCol="0">
            <a:spAutoFit/>
          </a:bodyPr>
          <a:lstStyle/>
          <a:p>
            <a:pPr algn="ctr"/>
            <a:r>
              <a:rPr lang="en-US" sz="1900" dirty="0">
                <a:effectLst/>
                <a:latin typeface="Calibri" panose="020F0502020204030204" pitchFamily="34" charset="0"/>
                <a:ea typeface="Calibri" panose="020F0502020204030204" pitchFamily="34" charset="0"/>
                <a:cs typeface="Times New Roman" panose="02020603050405020304" pitchFamily="18" charset="0"/>
              </a:rPr>
              <a:t>Yikes! Your group didn’t check fire regulations before you went camping and built a fire in an area with a burn ban! The ranger saw the smoke and is NOT happy—the fire conditions are primed for a bad fire season! </a:t>
            </a:r>
          </a:p>
          <a:p>
            <a:pPr algn="ct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two green blocks. </a:t>
            </a:r>
            <a:endParaRPr lang="en-US" sz="2800" b="1" dirty="0"/>
          </a:p>
        </p:txBody>
      </p:sp>
      <p:sp>
        <p:nvSpPr>
          <p:cNvPr id="29" name="TextBox 28"/>
          <p:cNvSpPr txBox="1"/>
          <p:nvPr/>
        </p:nvSpPr>
        <p:spPr>
          <a:xfrm>
            <a:off x="5304773" y="1227551"/>
            <a:ext cx="4409161" cy="2124749"/>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Great job using your camera to observe wildlife from a respectful distance! This allows animals to display their normal behavior, which makes watching them much more enjoyable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Take a break this turn. </a:t>
            </a:r>
          </a:p>
        </p:txBody>
      </p:sp>
      <p:sp>
        <p:nvSpPr>
          <p:cNvPr id="30" name="TextBox 29"/>
          <p:cNvSpPr txBox="1"/>
          <p:nvPr/>
        </p:nvSpPr>
        <p:spPr>
          <a:xfrm>
            <a:off x="338202" y="4931210"/>
            <a:ext cx="4409161" cy="2454070"/>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group is having a great time and sings a popular song while walking along the trail.  It’s breeding season, and several birds get scared and abandon their nests, which means fewer baby birds this year.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block.</a:t>
            </a:r>
          </a:p>
        </p:txBody>
      </p:sp>
      <p:sp>
        <p:nvSpPr>
          <p:cNvPr id="31" name="TextBox 30"/>
          <p:cNvSpPr txBox="1"/>
          <p:nvPr/>
        </p:nvSpPr>
        <p:spPr>
          <a:xfrm>
            <a:off x="5395274" y="5007410"/>
            <a:ext cx="4409161" cy="2454070"/>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chose to bring your puppy with you to the preserve near your town because you want to train him for the trail. Sadly, you didn’t put him on a leash, and he barked and chased the squirrels all morning.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brown block. </a:t>
            </a:r>
          </a:p>
        </p:txBody>
      </p:sp>
    </p:spTree>
    <p:extLst>
      <p:ext uri="{BB962C8B-B14F-4D97-AF65-F5344CB8AC3E}">
        <p14:creationId xmlns:p14="http://schemas.microsoft.com/office/powerpoint/2010/main" val="420081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5665" y="488711"/>
            <a:ext cx="545455" cy="369332"/>
          </a:xfrm>
          <a:prstGeom prst="rect">
            <a:avLst/>
          </a:prstGeom>
          <a:noFill/>
        </p:spPr>
        <p:txBody>
          <a:bodyPr wrap="square" rtlCol="0">
            <a:spAutoFit/>
          </a:bodyPr>
          <a:lstStyle/>
          <a:p>
            <a:pPr algn="ctr"/>
            <a:r>
              <a:rPr lang="en-US" dirty="0">
                <a:latin typeface="Arial Black" panose="020B0A04020102020204" pitchFamily="34" charset="0"/>
              </a:rPr>
              <a:t>29</a:t>
            </a:r>
          </a:p>
        </p:txBody>
      </p:sp>
      <p:sp>
        <p:nvSpPr>
          <p:cNvPr id="25" name="TextBox 24"/>
          <p:cNvSpPr txBox="1"/>
          <p:nvPr/>
        </p:nvSpPr>
        <p:spPr>
          <a:xfrm>
            <a:off x="5395274" y="488711"/>
            <a:ext cx="568419" cy="369332"/>
          </a:xfrm>
          <a:prstGeom prst="rect">
            <a:avLst/>
          </a:prstGeom>
          <a:noFill/>
        </p:spPr>
        <p:txBody>
          <a:bodyPr wrap="square" rtlCol="0">
            <a:spAutoFit/>
          </a:bodyPr>
          <a:lstStyle/>
          <a:p>
            <a:pPr algn="ctr"/>
            <a:r>
              <a:rPr lang="en-US" dirty="0">
                <a:latin typeface="Arial Black" panose="020B0A04020102020204" pitchFamily="34" charset="0"/>
              </a:rPr>
              <a:t>30</a:t>
            </a:r>
          </a:p>
        </p:txBody>
      </p:sp>
      <p:sp>
        <p:nvSpPr>
          <p:cNvPr id="26" name="TextBox 25"/>
          <p:cNvSpPr txBox="1"/>
          <p:nvPr/>
        </p:nvSpPr>
        <p:spPr>
          <a:xfrm>
            <a:off x="425665" y="4422938"/>
            <a:ext cx="495612" cy="369332"/>
          </a:xfrm>
          <a:prstGeom prst="rect">
            <a:avLst/>
          </a:prstGeom>
          <a:noFill/>
        </p:spPr>
        <p:txBody>
          <a:bodyPr wrap="square" rtlCol="0">
            <a:spAutoFit/>
          </a:bodyPr>
          <a:lstStyle/>
          <a:p>
            <a:pPr algn="ctr"/>
            <a:r>
              <a:rPr lang="en-US" dirty="0">
                <a:latin typeface="Arial Black" panose="020B0A04020102020204" pitchFamily="34" charset="0"/>
              </a:rPr>
              <a:t>31</a:t>
            </a:r>
          </a:p>
        </p:txBody>
      </p:sp>
      <p:sp>
        <p:nvSpPr>
          <p:cNvPr id="27" name="TextBox 26"/>
          <p:cNvSpPr txBox="1"/>
          <p:nvPr/>
        </p:nvSpPr>
        <p:spPr>
          <a:xfrm>
            <a:off x="5424258" y="4422938"/>
            <a:ext cx="539435" cy="369332"/>
          </a:xfrm>
          <a:prstGeom prst="rect">
            <a:avLst/>
          </a:prstGeom>
          <a:noFill/>
        </p:spPr>
        <p:txBody>
          <a:bodyPr wrap="square" rtlCol="0">
            <a:spAutoFit/>
          </a:bodyPr>
          <a:lstStyle/>
          <a:p>
            <a:pPr algn="ctr"/>
            <a:r>
              <a:rPr lang="en-US" dirty="0">
                <a:latin typeface="Arial Black" panose="020B0A04020102020204" pitchFamily="34" charset="0"/>
              </a:rPr>
              <a:t>32</a:t>
            </a:r>
          </a:p>
        </p:txBody>
      </p:sp>
      <p:sp>
        <p:nvSpPr>
          <p:cNvPr id="8" name="TextBox 7"/>
          <p:cNvSpPr txBox="1"/>
          <p:nvPr/>
        </p:nvSpPr>
        <p:spPr>
          <a:xfrm>
            <a:off x="338203" y="1227551"/>
            <a:ext cx="4409161" cy="2124749"/>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group pitches their tents near the water and plays all day at the edge of the lake. This restricts the access the wildlife in the area to an important water source.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and one brown block.</a:t>
            </a:r>
          </a:p>
        </p:txBody>
      </p:sp>
      <p:sp>
        <p:nvSpPr>
          <p:cNvPr id="29" name="TextBox 28"/>
          <p:cNvSpPr txBox="1"/>
          <p:nvPr/>
        </p:nvSpPr>
        <p:spPr>
          <a:xfrm>
            <a:off x="5304773" y="1068539"/>
            <a:ext cx="4409161" cy="2308324"/>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Great job bringing a bear bag and rope to hang it, but nobody in your group had ever hung a bear bag before! </a:t>
            </a:r>
            <a:r>
              <a:rPr lang="en-US"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bag wasn’t secured correctly, and a bear got into your food.  A bear canister would have been a better choice for the skill level of your group.</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two green blocks. </a:t>
            </a:r>
            <a:endParaRPr lang="en-US" sz="2800" b="1" dirty="0"/>
          </a:p>
        </p:txBody>
      </p:sp>
      <p:sp>
        <p:nvSpPr>
          <p:cNvPr id="30" name="TextBox 29"/>
          <p:cNvSpPr txBox="1"/>
          <p:nvPr/>
        </p:nvSpPr>
        <p:spPr>
          <a:xfrm>
            <a:off x="338203" y="4946865"/>
            <a:ext cx="4409161" cy="2492990"/>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Your group learned about trail etiquette and followed the trail courtesy guidelines on the trail. Everyone is talking about the great group that was respectful and knew who had the right of way.  Good job!  </a:t>
            </a:r>
          </a:p>
          <a:p>
            <a:pPr algn="ct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You can take a rest this turn. </a:t>
            </a:r>
            <a:endParaRPr lang="en-US" sz="2800" b="1" dirty="0"/>
          </a:p>
        </p:txBody>
      </p:sp>
      <p:sp>
        <p:nvSpPr>
          <p:cNvPr id="31" name="TextBox 30"/>
          <p:cNvSpPr txBox="1"/>
          <p:nvPr/>
        </p:nvSpPr>
        <p:spPr>
          <a:xfrm>
            <a:off x="5304773" y="4966325"/>
            <a:ext cx="4409161" cy="2454070"/>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group is having a great time hiking on the trail, and it shows—there’s a lot of shouting and rough play.  This is impacting the quality of the experience of the people you are sharing the trail with.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one green block. </a:t>
            </a:r>
          </a:p>
        </p:txBody>
      </p:sp>
    </p:spTree>
    <p:extLst>
      <p:ext uri="{BB962C8B-B14F-4D97-AF65-F5344CB8AC3E}">
        <p14:creationId xmlns:p14="http://schemas.microsoft.com/office/powerpoint/2010/main" val="92751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5665" y="488711"/>
            <a:ext cx="545455" cy="369332"/>
          </a:xfrm>
          <a:prstGeom prst="rect">
            <a:avLst/>
          </a:prstGeom>
          <a:noFill/>
        </p:spPr>
        <p:txBody>
          <a:bodyPr wrap="square" rtlCol="0">
            <a:spAutoFit/>
          </a:bodyPr>
          <a:lstStyle/>
          <a:p>
            <a:pPr algn="ctr"/>
            <a:r>
              <a:rPr lang="en-US" dirty="0">
                <a:latin typeface="Arial Black" panose="020B0A04020102020204" pitchFamily="34" charset="0"/>
              </a:rPr>
              <a:t>33</a:t>
            </a:r>
          </a:p>
        </p:txBody>
      </p:sp>
      <p:sp>
        <p:nvSpPr>
          <p:cNvPr id="25" name="TextBox 24"/>
          <p:cNvSpPr txBox="1"/>
          <p:nvPr/>
        </p:nvSpPr>
        <p:spPr>
          <a:xfrm>
            <a:off x="5395274" y="488711"/>
            <a:ext cx="568419" cy="369332"/>
          </a:xfrm>
          <a:prstGeom prst="rect">
            <a:avLst/>
          </a:prstGeom>
          <a:noFill/>
        </p:spPr>
        <p:txBody>
          <a:bodyPr wrap="square" rtlCol="0">
            <a:spAutoFit/>
          </a:bodyPr>
          <a:lstStyle/>
          <a:p>
            <a:pPr algn="ctr"/>
            <a:r>
              <a:rPr lang="en-US" dirty="0">
                <a:latin typeface="Arial Black" panose="020B0A04020102020204" pitchFamily="34" charset="0"/>
              </a:rPr>
              <a:t>34</a:t>
            </a:r>
          </a:p>
        </p:txBody>
      </p:sp>
      <p:sp>
        <p:nvSpPr>
          <p:cNvPr id="26" name="TextBox 25"/>
          <p:cNvSpPr txBox="1"/>
          <p:nvPr/>
        </p:nvSpPr>
        <p:spPr>
          <a:xfrm>
            <a:off x="425665" y="4422938"/>
            <a:ext cx="495612" cy="369332"/>
          </a:xfrm>
          <a:prstGeom prst="rect">
            <a:avLst/>
          </a:prstGeom>
          <a:noFill/>
        </p:spPr>
        <p:txBody>
          <a:bodyPr wrap="square" rtlCol="0">
            <a:spAutoFit/>
          </a:bodyPr>
          <a:lstStyle/>
          <a:p>
            <a:pPr algn="ctr"/>
            <a:r>
              <a:rPr lang="en-US" dirty="0">
                <a:latin typeface="Arial Black" panose="020B0A04020102020204" pitchFamily="34" charset="0"/>
              </a:rPr>
              <a:t>35</a:t>
            </a:r>
          </a:p>
        </p:txBody>
      </p:sp>
      <p:sp>
        <p:nvSpPr>
          <p:cNvPr id="27" name="TextBox 26"/>
          <p:cNvSpPr txBox="1"/>
          <p:nvPr/>
        </p:nvSpPr>
        <p:spPr>
          <a:xfrm>
            <a:off x="5424258" y="4422938"/>
            <a:ext cx="539435" cy="369332"/>
          </a:xfrm>
          <a:prstGeom prst="rect">
            <a:avLst/>
          </a:prstGeom>
          <a:noFill/>
        </p:spPr>
        <p:txBody>
          <a:bodyPr wrap="square" rtlCol="0">
            <a:spAutoFit/>
          </a:bodyPr>
          <a:lstStyle/>
          <a:p>
            <a:pPr algn="ctr"/>
            <a:r>
              <a:rPr lang="en-US" dirty="0">
                <a:latin typeface="Arial Black" panose="020B0A04020102020204" pitchFamily="34" charset="0"/>
              </a:rPr>
              <a:t>36</a:t>
            </a:r>
          </a:p>
        </p:txBody>
      </p:sp>
      <p:sp>
        <p:nvSpPr>
          <p:cNvPr id="8" name="TextBox 7"/>
          <p:cNvSpPr txBox="1"/>
          <p:nvPr/>
        </p:nvSpPr>
        <p:spPr>
          <a:xfrm>
            <a:off x="338203" y="1227551"/>
            <a:ext cx="4409161" cy="2153282"/>
          </a:xfrm>
          <a:prstGeom prst="rect">
            <a:avLst/>
          </a:prstGeom>
          <a:noFill/>
        </p:spPr>
        <p:txBody>
          <a:bodyPr wrap="square" rtlCol="0">
            <a:spAutoFit/>
          </a:bodyPr>
          <a:lstStyle/>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Oh no! One of the hikers in your group uses a wireless speaker to broadcast their music instead of letting nature’s sounds prevail. </a:t>
            </a: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Remove one brown block. </a:t>
            </a:r>
          </a:p>
        </p:txBody>
      </p:sp>
      <p:sp>
        <p:nvSpPr>
          <p:cNvPr id="29" name="TextBox 28"/>
          <p:cNvSpPr txBox="1"/>
          <p:nvPr/>
        </p:nvSpPr>
        <p:spPr>
          <a:xfrm>
            <a:off x="5304772" y="1044204"/>
            <a:ext cx="4409161" cy="2124749"/>
          </a:xfrm>
          <a:prstGeom prst="rect">
            <a:avLst/>
          </a:prstGeom>
          <a:noFill/>
        </p:spPr>
        <p:txBody>
          <a:bodyPr wrap="square" rtlCol="0">
            <a:spAutoFit/>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family brought your new puppy with you on your campout, but nobody took responsibility for picking it his waste and your fellow campers are upset about the poop piles everywhere. </a:t>
            </a:r>
          </a:p>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Remove one green and one brown block. </a:t>
            </a:r>
          </a:p>
        </p:txBody>
      </p:sp>
      <p:sp>
        <p:nvSpPr>
          <p:cNvPr id="30" name="TextBox 29"/>
          <p:cNvSpPr txBox="1"/>
          <p:nvPr/>
        </p:nvSpPr>
        <p:spPr>
          <a:xfrm>
            <a:off x="338203" y="5016935"/>
            <a:ext cx="4409161" cy="2256323"/>
          </a:xfrm>
          <a:prstGeom prst="rect">
            <a:avLst/>
          </a:prstGeom>
          <a:noFill/>
        </p:spPr>
        <p:txBody>
          <a:bodyPr wrap="square" rtlCol="0">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You’ve done a generally good job of being respectful on the trail, but your tents are brightly colored and so are your clothes.  People go into the wilderness to seek solitude, and all those bright colors remind them that you are there, too. </a:t>
            </a: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 two green blocks. </a:t>
            </a:r>
          </a:p>
        </p:txBody>
      </p:sp>
      <p:sp>
        <p:nvSpPr>
          <p:cNvPr id="31" name="TextBox 30"/>
          <p:cNvSpPr txBox="1"/>
          <p:nvPr/>
        </p:nvSpPr>
        <p:spPr>
          <a:xfrm>
            <a:off x="5304773" y="5150285"/>
            <a:ext cx="4409161" cy="2369880"/>
          </a:xfrm>
          <a:prstGeom prst="rect">
            <a:avLst/>
          </a:prstGeom>
          <a:noFill/>
        </p:spPr>
        <p:txBody>
          <a:bodyPr wrap="square" rtlCol="0">
            <a:spAutoFit/>
          </a:bodyPr>
          <a:lstStyle/>
          <a:p>
            <a:pPr algn="ctr"/>
            <a:r>
              <a:rPr lang="en-US" sz="2000" dirty="0"/>
              <a:t>You are sad to see someone has carved their name into a tree. Hikers seriously damage trees when they carve into the bark.</a:t>
            </a:r>
          </a:p>
          <a:p>
            <a:pPr algn="ctr"/>
            <a:endParaRPr lang="en-US" sz="2000" dirty="0"/>
          </a:p>
          <a:p>
            <a:pPr algn="ctr"/>
            <a:r>
              <a:rPr lang="en-US" sz="2000" b="1" dirty="0"/>
              <a:t>Remove two green blocks. </a:t>
            </a:r>
          </a:p>
          <a:p>
            <a:pPr algn="ctr"/>
            <a:endParaRPr lang="en-US" sz="2800" dirty="0"/>
          </a:p>
        </p:txBody>
      </p:sp>
    </p:spTree>
    <p:extLst>
      <p:ext uri="{BB962C8B-B14F-4D97-AF65-F5344CB8AC3E}">
        <p14:creationId xmlns:p14="http://schemas.microsoft.com/office/powerpoint/2010/main" val="461078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870</TotalTime>
  <Words>1860</Words>
  <Application>Microsoft Office PowerPoint</Application>
  <PresentationFormat>Custom</PresentationFormat>
  <Paragraphs>165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Rachelle Turner</dc:creator>
  <cp:lastModifiedBy>Maria Brown</cp:lastModifiedBy>
  <cp:revision>17</cp:revision>
  <dcterms:created xsi:type="dcterms:W3CDTF">2016-06-21T00:12:18Z</dcterms:created>
  <dcterms:modified xsi:type="dcterms:W3CDTF">2022-03-18T20:19:43Z</dcterms:modified>
</cp:coreProperties>
</file>