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687" r:id="rId3"/>
    <p:sldMasterId id="2147483699" r:id="rId4"/>
  </p:sldMasterIdLst>
  <p:notesMasterIdLst>
    <p:notesMasterId r:id="rId69"/>
  </p:notesMasterIdLst>
  <p:handoutMasterIdLst>
    <p:handoutMasterId r:id="rId70"/>
  </p:handoutMasterIdLst>
  <p:sldIdLst>
    <p:sldId id="256" r:id="rId5"/>
    <p:sldId id="345" r:id="rId6"/>
    <p:sldId id="343" r:id="rId7"/>
    <p:sldId id="273" r:id="rId8"/>
    <p:sldId id="327" r:id="rId9"/>
    <p:sldId id="309" r:id="rId10"/>
    <p:sldId id="312" r:id="rId11"/>
    <p:sldId id="325" r:id="rId12"/>
    <p:sldId id="311" r:id="rId13"/>
    <p:sldId id="330" r:id="rId14"/>
    <p:sldId id="332" r:id="rId15"/>
    <p:sldId id="257" r:id="rId16"/>
    <p:sldId id="258" r:id="rId17"/>
    <p:sldId id="340" r:id="rId18"/>
    <p:sldId id="354" r:id="rId19"/>
    <p:sldId id="355" r:id="rId20"/>
    <p:sldId id="356" r:id="rId21"/>
    <p:sldId id="357" r:id="rId22"/>
    <p:sldId id="358" r:id="rId23"/>
    <p:sldId id="288" r:id="rId24"/>
    <p:sldId id="279" r:id="rId25"/>
    <p:sldId id="282" r:id="rId26"/>
    <p:sldId id="359" r:id="rId27"/>
    <p:sldId id="292" r:id="rId28"/>
    <p:sldId id="281" r:id="rId29"/>
    <p:sldId id="285" r:id="rId30"/>
    <p:sldId id="284" r:id="rId31"/>
    <p:sldId id="289" r:id="rId32"/>
    <p:sldId id="347" r:id="rId33"/>
    <p:sldId id="348" r:id="rId34"/>
    <p:sldId id="349" r:id="rId35"/>
    <p:sldId id="350" r:id="rId36"/>
    <p:sldId id="351" r:id="rId37"/>
    <p:sldId id="352" r:id="rId38"/>
    <p:sldId id="353" r:id="rId39"/>
    <p:sldId id="339" r:id="rId40"/>
    <p:sldId id="265" r:id="rId41"/>
    <p:sldId id="266" r:id="rId42"/>
    <p:sldId id="267" r:id="rId43"/>
    <p:sldId id="268" r:id="rId44"/>
    <p:sldId id="269" r:id="rId45"/>
    <p:sldId id="270" r:id="rId46"/>
    <p:sldId id="271" r:id="rId47"/>
    <p:sldId id="272" r:id="rId48"/>
    <p:sldId id="336" r:id="rId49"/>
    <p:sldId id="264" r:id="rId50"/>
    <p:sldId id="337" r:id="rId51"/>
    <p:sldId id="259" r:id="rId52"/>
    <p:sldId id="338" r:id="rId53"/>
    <p:sldId id="260" r:id="rId54"/>
    <p:sldId id="261" r:id="rId55"/>
    <p:sldId id="263" r:id="rId56"/>
    <p:sldId id="262" r:id="rId57"/>
    <p:sldId id="341" r:id="rId58"/>
    <p:sldId id="291" r:id="rId59"/>
    <p:sldId id="297" r:id="rId60"/>
    <p:sldId id="287" r:id="rId61"/>
    <p:sldId id="286" r:id="rId62"/>
    <p:sldId id="342" r:id="rId63"/>
    <p:sldId id="290" r:id="rId64"/>
    <p:sldId id="295" r:id="rId65"/>
    <p:sldId id="294" r:id="rId66"/>
    <p:sldId id="296" r:id="rId67"/>
    <p:sldId id="346" r:id="rId6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7" autoAdjust="0"/>
    <p:restoredTop sz="95000" autoAdjust="0"/>
  </p:normalViewPr>
  <p:slideViewPr>
    <p:cSldViewPr>
      <p:cViewPr varScale="1">
        <p:scale>
          <a:sx n="86" d="100"/>
          <a:sy n="86" d="100"/>
        </p:scale>
        <p:origin x="90" y="630"/>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12/11/2021</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12/11/2021</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message is one parents want to hear. At the end of the day, we want them to feel comfortable enrolling their kids in our programs where they know they are receiving the type of education and training to help them become the best version of themselves.</a:t>
            </a:r>
          </a:p>
        </p:txBody>
      </p:sp>
      <p:sp>
        <p:nvSpPr>
          <p:cNvPr id="4" name="Slide Number Placeholder 3"/>
          <p:cNvSpPr>
            <a:spLocks noGrp="1"/>
          </p:cNvSpPr>
          <p:nvPr>
            <p:ph type="sldNum" sz="quarter" idx="5"/>
          </p:nvPr>
        </p:nvSpPr>
        <p:spPr/>
        <p:txBody>
          <a:bodyPr/>
          <a:lstStyle/>
          <a:p>
            <a:fld id="{DDB964CC-56A1-5E4A-B6BC-66D6EBAF33B9}" type="slidenum">
              <a:rPr lang="en-US" smtClean="0"/>
              <a:t>6</a:t>
            </a:fld>
            <a:endParaRPr lang="en-US"/>
          </a:p>
        </p:txBody>
      </p:sp>
    </p:spTree>
    <p:extLst>
      <p:ext uri="{BB962C8B-B14F-4D97-AF65-F5344CB8AC3E}">
        <p14:creationId xmlns:p14="http://schemas.microsoft.com/office/powerpoint/2010/main" val="2448451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guiding principles are fantastic, but how do we achieve this? Through the aims and methods of Scouting.</a:t>
            </a:r>
          </a:p>
        </p:txBody>
      </p:sp>
      <p:sp>
        <p:nvSpPr>
          <p:cNvPr id="4" name="Slide Number Placeholder 3"/>
          <p:cNvSpPr>
            <a:spLocks noGrp="1"/>
          </p:cNvSpPr>
          <p:nvPr>
            <p:ph type="sldNum" sz="quarter" idx="5"/>
          </p:nvPr>
        </p:nvSpPr>
        <p:spPr/>
        <p:txBody>
          <a:bodyPr/>
          <a:lstStyle/>
          <a:p>
            <a:fld id="{DDB964CC-56A1-5E4A-B6BC-66D6EBAF33B9}" type="slidenum">
              <a:rPr lang="en-US" smtClean="0"/>
              <a:t>7</a:t>
            </a:fld>
            <a:endParaRPr lang="en-US"/>
          </a:p>
        </p:txBody>
      </p:sp>
    </p:spTree>
    <p:extLst>
      <p:ext uri="{BB962C8B-B14F-4D97-AF65-F5344CB8AC3E}">
        <p14:creationId xmlns:p14="http://schemas.microsoft.com/office/powerpoint/2010/main" val="3628671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we’re all here, so lead with this. Keep it simple.</a:t>
            </a:r>
          </a:p>
        </p:txBody>
      </p:sp>
      <p:sp>
        <p:nvSpPr>
          <p:cNvPr id="4" name="Slide Number Placeholder 3"/>
          <p:cNvSpPr>
            <a:spLocks noGrp="1"/>
          </p:cNvSpPr>
          <p:nvPr>
            <p:ph type="sldNum" sz="quarter" idx="5"/>
          </p:nvPr>
        </p:nvSpPr>
        <p:spPr/>
        <p:txBody>
          <a:bodyPr/>
          <a:lstStyle/>
          <a:p>
            <a:fld id="{DDB964CC-56A1-5E4A-B6BC-66D6EBAF33B9}" type="slidenum">
              <a:rPr lang="en-US" smtClean="0"/>
              <a:t>8</a:t>
            </a:fld>
            <a:endParaRPr lang="en-US"/>
          </a:p>
        </p:txBody>
      </p:sp>
    </p:spTree>
    <p:extLst>
      <p:ext uri="{BB962C8B-B14F-4D97-AF65-F5344CB8AC3E}">
        <p14:creationId xmlns:p14="http://schemas.microsoft.com/office/powerpoint/2010/main" val="1471813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principles that define who we are as an organization and will help us to provide guidance to the youth in our programs. They have stood the test of time and will continue to provide guidance for us and for the youth we serve for generations to come.</a:t>
            </a:r>
          </a:p>
        </p:txBody>
      </p:sp>
      <p:sp>
        <p:nvSpPr>
          <p:cNvPr id="4" name="Slide Number Placeholder 3"/>
          <p:cNvSpPr>
            <a:spLocks noGrp="1"/>
          </p:cNvSpPr>
          <p:nvPr>
            <p:ph type="sldNum" sz="quarter" idx="5"/>
          </p:nvPr>
        </p:nvSpPr>
        <p:spPr/>
        <p:txBody>
          <a:bodyPr/>
          <a:lstStyle/>
          <a:p>
            <a:fld id="{DDB964CC-56A1-5E4A-B6BC-66D6EBAF33B9}" type="slidenum">
              <a:rPr lang="en-US" smtClean="0"/>
              <a:t>9</a:t>
            </a:fld>
            <a:endParaRPr lang="en-US"/>
          </a:p>
        </p:txBody>
      </p:sp>
    </p:spTree>
    <p:extLst>
      <p:ext uri="{BB962C8B-B14F-4D97-AF65-F5344CB8AC3E}">
        <p14:creationId xmlns:p14="http://schemas.microsoft.com/office/powerpoint/2010/main" val="3986623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634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6130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0474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2413" y="1905000"/>
            <a:ext cx="9144000" cy="2667000"/>
          </a:xfrm>
        </p:spPr>
        <p:txBody>
          <a:bodyPr>
            <a:norm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522413" y="5029200"/>
            <a:ext cx="8229600"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12/11/2021</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useBgFill="1">
        <p:nvSpPr>
          <p:cNvPr id="20" name="Freeform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12/11/2021</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Freeform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Vertical Title 1"/>
          <p:cNvSpPr>
            <a:spLocks noGrp="1"/>
          </p:cNvSpPr>
          <p:nvPr>
            <p:ph type="title" orient="vert"/>
          </p:nvPr>
        </p:nvSpPr>
        <p:spPr>
          <a:xfrm>
            <a:off x="9558667" y="685800"/>
            <a:ext cx="12954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3" y="685800"/>
            <a:ext cx="7460842"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12/11/2021</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pic>
        <p:nvPicPr>
          <p:cNvPr id="149" name="image.jpeg" descr="image.jpeg"/>
          <p:cNvPicPr>
            <a:picLocks noChangeAspect="1"/>
          </p:cNvPicPr>
          <p:nvPr/>
        </p:nvPicPr>
        <p:blipFill>
          <a:blip r:embed="rId2"/>
          <a:stretch>
            <a:fillRect/>
          </a:stretch>
        </p:blipFill>
        <p:spPr>
          <a:xfrm>
            <a:off x="948153" y="365125"/>
            <a:ext cx="1827777" cy="1218348"/>
          </a:xfrm>
          <a:prstGeom prst="rect">
            <a:avLst/>
          </a:prstGeom>
          <a:ln w="12700">
            <a:miter lim="400000"/>
          </a:ln>
        </p:spPr>
      </p:pic>
      <p:sp>
        <p:nvSpPr>
          <p:cNvPr id="150" name="Slide Number"/>
          <p:cNvSpPr txBox="1">
            <a:spLocks noGrp="1"/>
          </p:cNvSpPr>
          <p:nvPr>
            <p:ph type="sldNum" sz="quarter" idx="2"/>
          </p:nvPr>
        </p:nvSpPr>
        <p:spPr>
          <a:xfrm>
            <a:off x="9721346" y="6250002"/>
            <a:ext cx="482475" cy="525869"/>
          </a:xfrm>
          <a:prstGeom prst="rect">
            <a:avLst/>
          </a:prstGeom>
        </p:spPr>
        <p:txBody>
          <a:bodyPr lIns="0" tIns="0" rIns="0" bIns="0" anchor="t"/>
          <a:lstStyle>
            <a:lvl1pPr algn="r" defTabSz="414814">
              <a:lnSpc>
                <a:spcPct val="96000"/>
              </a:lnSpc>
              <a:defRPr sz="3749">
                <a:latin typeface="Times New Roman"/>
                <a:ea typeface="Times New Roman"/>
                <a:cs typeface="Times New Roman"/>
                <a:sym typeface="Times New Roman"/>
              </a:defRPr>
            </a:lvl1pPr>
          </a:lstStyle>
          <a:p>
            <a:fld id="{86CB4B4D-7CA3-9044-876B-883B54F8677D}" type="slidenum">
              <a:t>‹#›</a:t>
            </a:fld>
            <a:endParaRPr/>
          </a:p>
        </p:txBody>
      </p:sp>
      <p:sp>
        <p:nvSpPr>
          <p:cNvPr id="2" name="Title 1">
            <a:extLst>
              <a:ext uri="{FF2B5EF4-FFF2-40B4-BE49-F238E27FC236}">
                <a16:creationId xmlns:a16="http://schemas.microsoft.com/office/drawing/2014/main" id="{19F22AA6-D593-464F-9950-36EE7C6BB2BB}"/>
              </a:ext>
            </a:extLst>
          </p:cNvPr>
          <p:cNvSpPr>
            <a:spLocks noGrp="1"/>
          </p:cNvSpPr>
          <p:nvPr>
            <p:ph type="title" hasCustomPrompt="1"/>
          </p:nvPr>
        </p:nvSpPr>
        <p:spPr>
          <a:xfrm>
            <a:off x="3311049" y="365126"/>
            <a:ext cx="5518417" cy="1325563"/>
          </a:xfrm>
        </p:spPr>
        <p:txBody>
          <a:bodyPr/>
          <a:lstStyle/>
          <a:p>
            <a:r>
              <a:rPr lang="en-US" dirty="0"/>
              <a:t>Outdoor Ethics Zones</a:t>
            </a:r>
          </a:p>
        </p:txBody>
      </p:sp>
      <p:pic>
        <p:nvPicPr>
          <p:cNvPr id="4" name="Picture 3">
            <a:extLst>
              <a:ext uri="{FF2B5EF4-FFF2-40B4-BE49-F238E27FC236}">
                <a16:creationId xmlns:a16="http://schemas.microsoft.com/office/drawing/2014/main" id="{3048C53E-AD14-6E4A-9797-7E1DE2E9C94E}"/>
              </a:ext>
            </a:extLst>
          </p:cNvPr>
          <p:cNvPicPr>
            <a:picLocks noChangeAspect="1"/>
          </p:cNvPicPr>
          <p:nvPr userDrawn="1"/>
        </p:nvPicPr>
        <p:blipFill>
          <a:blip r:embed="rId3"/>
          <a:stretch>
            <a:fillRect/>
          </a:stretch>
        </p:blipFill>
        <p:spPr>
          <a:xfrm>
            <a:off x="9877407" y="433546"/>
            <a:ext cx="1088752" cy="1188720"/>
          </a:xfrm>
          <a:prstGeom prst="rect">
            <a:avLst/>
          </a:prstGeom>
        </p:spPr>
      </p:pic>
    </p:spTree>
    <p:extLst>
      <p:ext uri="{BB962C8B-B14F-4D97-AF65-F5344CB8AC3E}">
        <p14:creationId xmlns:p14="http://schemas.microsoft.com/office/powerpoint/2010/main" val="196210955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321" y="273600"/>
            <a:ext cx="10969583" cy="1144980"/>
          </a:xfrm>
          <a:prstGeom prst="rect">
            <a:avLst/>
          </a:prstGeom>
        </p:spPr>
        <p:txBody>
          <a:bodyPr lIns="0" tIns="0" rIns="0" bIns="0" anchor="ctr">
            <a:noAutofit/>
          </a:bodyPr>
          <a:lstStyle/>
          <a:p>
            <a:endParaRPr lang="en-US" sz="3749" b="0" strike="noStrike" spc="-1">
              <a:solidFill>
                <a:srgbClr val="000000"/>
              </a:solidFill>
              <a:latin typeface="Arial"/>
            </a:endParaRPr>
          </a:p>
        </p:txBody>
      </p:sp>
      <p:sp>
        <p:nvSpPr>
          <p:cNvPr id="46" name="PlaceHolder 2"/>
          <p:cNvSpPr>
            <a:spLocks noGrp="1"/>
          </p:cNvSpPr>
          <p:nvPr>
            <p:ph type="body"/>
          </p:nvPr>
        </p:nvSpPr>
        <p:spPr>
          <a:xfrm>
            <a:off x="609321" y="1604700"/>
            <a:ext cx="10969583" cy="3977460"/>
          </a:xfrm>
          <a:prstGeom prst="rect">
            <a:avLst/>
          </a:prstGeom>
        </p:spPr>
        <p:txBody>
          <a:bodyPr lIns="0" tIns="0" rIns="0" bIns="0">
            <a:normAutofit/>
          </a:bodyPr>
          <a:lstStyle/>
          <a:p>
            <a:endParaRPr lang="en-US" sz="2399" b="0" strike="noStrike" spc="-1">
              <a:solidFill>
                <a:srgbClr val="000000"/>
              </a:solidFill>
              <a:latin typeface="Helvetica Neue"/>
            </a:endParaRPr>
          </a:p>
        </p:txBody>
      </p:sp>
    </p:spTree>
    <p:extLst>
      <p:ext uri="{BB962C8B-B14F-4D97-AF65-F5344CB8AC3E}">
        <p14:creationId xmlns:p14="http://schemas.microsoft.com/office/powerpoint/2010/main" val="1894095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599784" y="2386744"/>
            <a:ext cx="8989258" cy="1645920"/>
          </a:xfrm>
          <a:solidFill>
            <a:srgbClr val="FFFFFF"/>
          </a:solidFill>
          <a:ln w="38100">
            <a:solidFill>
              <a:srgbClr val="404040"/>
            </a:solidFill>
          </a:ln>
        </p:spPr>
        <p:txBody>
          <a:bodyPr lIns="274320" rIns="274320" anchor="ctr" anchorCtr="1">
            <a:normAutofit/>
          </a:bodyPr>
          <a:lstStyle>
            <a:lvl1pPr algn="ctr">
              <a:defRPr sz="3799">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4492" y="4352544"/>
            <a:ext cx="6799841" cy="1239894"/>
          </a:xfrm>
          <a:noFill/>
        </p:spPr>
        <p:txBody>
          <a:bodyPr>
            <a:normAutofit/>
          </a:bodyPr>
          <a:lstStyle>
            <a:lvl1pPr marL="0" indent="0" algn="ctr">
              <a:buNone/>
              <a:defRPr sz="1999">
                <a:solidFill>
                  <a:schemeClr val="tx1">
                    <a:lumMod val="75000"/>
                    <a:lumOff val="25000"/>
                  </a:schemeClr>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A743262-85FD-4EAB-AC9D-DECB2A262F89}" type="datetimeFigureOut">
              <a:rPr lang="en-US" smtClean="0"/>
              <a:t>12/11/2021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7BFEA0-80A5-421F-BC83-7F63E246CAB7}" type="slidenum">
              <a:rPr lang="en-US" smtClean="0"/>
              <a:t>‹#›</a:t>
            </a:fld>
            <a:endParaRPr lang="en-US"/>
          </a:p>
        </p:txBody>
      </p:sp>
    </p:spTree>
    <p:extLst>
      <p:ext uri="{BB962C8B-B14F-4D97-AF65-F5344CB8AC3E}">
        <p14:creationId xmlns:p14="http://schemas.microsoft.com/office/powerpoint/2010/main" val="336575683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743262-85FD-4EAB-AC9D-DECB2A262F89}" type="datetimeFigureOut">
              <a:rPr lang="en-US" smtClean="0"/>
              <a:t>12/11/2021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7BFEA0-80A5-421F-BC83-7F63E246CAB7}" type="slidenum">
              <a:rPr lang="en-US" smtClean="0"/>
              <a:t>‹#›</a:t>
            </a:fld>
            <a:endParaRPr lang="en-US"/>
          </a:p>
        </p:txBody>
      </p:sp>
    </p:spTree>
    <p:extLst>
      <p:ext uri="{BB962C8B-B14F-4D97-AF65-F5344CB8AC3E}">
        <p14:creationId xmlns:p14="http://schemas.microsoft.com/office/powerpoint/2010/main" val="4162986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599784" y="2386744"/>
            <a:ext cx="8989258" cy="1645920"/>
          </a:xfrm>
          <a:solidFill>
            <a:srgbClr val="FFFFFF"/>
          </a:solidFill>
          <a:ln w="38100">
            <a:solidFill>
              <a:srgbClr val="404040"/>
            </a:solidFill>
          </a:ln>
        </p:spPr>
        <p:txBody>
          <a:bodyPr lIns="274320" rIns="274320" anchor="ctr" anchorCtr="1">
            <a:normAutofit/>
          </a:bodyPr>
          <a:lstStyle>
            <a:lvl1pPr>
              <a:defRPr sz="3799">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4492" y="4352465"/>
            <a:ext cx="6799841" cy="1265082"/>
          </a:xfrm>
        </p:spPr>
        <p:txBody>
          <a:bodyPr anchor="t" anchorCtr="1">
            <a:normAutofit/>
          </a:bodyPr>
          <a:lstStyle>
            <a:lvl1pPr marL="0" indent="0">
              <a:buNone/>
              <a:defRPr sz="1999">
                <a:solidFill>
                  <a:schemeClr val="tx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A743262-85FD-4EAB-AC9D-DECB2A262F89}" type="datetimeFigureOut">
              <a:rPr lang="en-US" smtClean="0"/>
              <a:t>12/11/2021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7BFEA0-80A5-421F-BC83-7F63E246CAB7}" type="slidenum">
              <a:rPr lang="en-US" smtClean="0"/>
              <a:t>‹#›</a:t>
            </a:fld>
            <a:endParaRPr lang="en-US"/>
          </a:p>
        </p:txBody>
      </p:sp>
    </p:spTree>
    <p:extLst>
      <p:ext uri="{BB962C8B-B14F-4D97-AF65-F5344CB8AC3E}">
        <p14:creationId xmlns:p14="http://schemas.microsoft.com/office/powerpoint/2010/main" val="85885331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500" y="2638044"/>
            <a:ext cx="4270659"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6665" y="2638044"/>
            <a:ext cx="426913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A743262-85FD-4EAB-AC9D-DECB2A262F89}" type="datetimeFigureOut">
              <a:rPr lang="en-US" smtClean="0"/>
              <a:t>12/11/2021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E7BFEA0-80A5-421F-BC83-7F63E246CAB7}" type="slidenum">
              <a:rPr lang="en-US" smtClean="0"/>
              <a:t>‹#›</a:t>
            </a:fld>
            <a:endParaRPr lang="en-US"/>
          </a:p>
        </p:txBody>
      </p:sp>
    </p:spTree>
    <p:extLst>
      <p:ext uri="{BB962C8B-B14F-4D97-AF65-F5344CB8AC3E}">
        <p14:creationId xmlns:p14="http://schemas.microsoft.com/office/powerpoint/2010/main" val="1356465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024" y="2313434"/>
            <a:ext cx="4269136" cy="704087"/>
          </a:xfrm>
        </p:spPr>
        <p:txBody>
          <a:bodyPr anchor="b" anchorCtr="1">
            <a:normAutofit/>
          </a:bodyPr>
          <a:lstStyle>
            <a:lvl1pPr marL="0" indent="0" algn="ctr">
              <a:buNone/>
              <a:defRPr sz="1899" b="0" cap="all" spc="100" baseline="0">
                <a:solidFill>
                  <a:schemeClr val="accent2">
                    <a:lumMod val="75000"/>
                  </a:schemeClr>
                </a:solidFill>
              </a:defRPr>
            </a:lvl1pPr>
            <a:lvl2pPr marL="457063" indent="0">
              <a:buNone/>
              <a:defRPr sz="18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024" y="3143250"/>
            <a:ext cx="4269136"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6666" y="3143250"/>
            <a:ext cx="425237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6665" y="2313434"/>
            <a:ext cx="4269136" cy="704087"/>
          </a:xfrm>
        </p:spPr>
        <p:txBody>
          <a:bodyPr anchor="b" anchorCtr="1">
            <a:normAutofit/>
          </a:bodyPr>
          <a:lstStyle>
            <a:lvl1pPr marL="0" indent="0" algn="ctr">
              <a:buNone/>
              <a:defRPr sz="1899" b="0" cap="all" spc="100" baseline="0">
                <a:solidFill>
                  <a:schemeClr val="accent2">
                    <a:lumMod val="75000"/>
                  </a:schemeClr>
                </a:solidFill>
              </a:defRPr>
            </a:lvl1pPr>
            <a:lvl2pPr marL="457063" indent="0">
              <a:buNone/>
              <a:defRPr sz="18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A743262-85FD-4EAB-AC9D-DECB2A262F89}" type="datetimeFigureOut">
              <a:rPr lang="en-US" smtClean="0"/>
              <a:t>12/11/2021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7BFEA0-80A5-421F-BC83-7F63E246CAB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67258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743262-85FD-4EAB-AC9D-DECB2A262F89}" type="datetimeFigureOut">
              <a:rPr lang="en-US" smtClean="0"/>
              <a:t>12/11/2021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7BFEA0-80A5-421F-BC83-7F63E246CAB7}" type="slidenum">
              <a:rPr lang="en-US" smtClean="0"/>
              <a:t>‹#›</a:t>
            </a:fld>
            <a:endParaRPr lang="en-US"/>
          </a:p>
        </p:txBody>
      </p:sp>
    </p:spTree>
    <p:extLst>
      <p:ext uri="{BB962C8B-B14F-4D97-AF65-F5344CB8AC3E}">
        <p14:creationId xmlns:p14="http://schemas.microsoft.com/office/powerpoint/2010/main" val="263801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12/11/2021</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43262-85FD-4EAB-AC9D-DECB2A262F89}" type="datetimeFigureOut">
              <a:rPr lang="en-US" smtClean="0"/>
              <a:t>12/11/2021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7BFEA0-80A5-421F-BC83-7F63E246CAB7}" type="slidenum">
              <a:rPr lang="en-US" smtClean="0"/>
              <a:t>‹#›</a:t>
            </a:fld>
            <a:endParaRPr lang="en-US"/>
          </a:p>
        </p:txBody>
      </p:sp>
    </p:spTree>
    <p:extLst>
      <p:ext uri="{BB962C8B-B14F-4D97-AF65-F5344CB8AC3E}">
        <p14:creationId xmlns:p14="http://schemas.microsoft.com/office/powerpoint/2010/main" val="2187383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44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462" y="2243829"/>
            <a:ext cx="4485488" cy="1141497"/>
          </a:xfrm>
          <a:solidFill>
            <a:srgbClr val="FFFFFF"/>
          </a:solidFill>
          <a:ln>
            <a:solidFill>
              <a:srgbClr val="404040"/>
            </a:solidFill>
          </a:ln>
        </p:spPr>
        <p:txBody>
          <a:bodyPr anchor="ctr" anchorCtr="1">
            <a:normAutofit/>
          </a:bodyPr>
          <a:lstStyle>
            <a:lvl1pPr>
              <a:defRPr sz="2199">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4326" y="804672"/>
            <a:ext cx="4814586" cy="5248656"/>
          </a:xfrm>
        </p:spPr>
        <p:txBody>
          <a:bodyPr>
            <a:normAutofit/>
          </a:bodyPr>
          <a:lstStyle>
            <a:lvl1pPr>
              <a:defRPr sz="1899">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277" y="3549918"/>
            <a:ext cx="3793772" cy="2194036"/>
          </a:xfrm>
        </p:spPr>
        <p:txBody>
          <a:bodyPr anchor="t" anchorCtr="1">
            <a:normAutofit/>
          </a:bodyPr>
          <a:lstStyle>
            <a:lvl1pPr marL="0" indent="0" algn="ctr">
              <a:buNone/>
              <a:defRPr sz="1500">
                <a:solidFill>
                  <a:srgbClr val="FFFFFF"/>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3A743262-85FD-4EAB-AC9D-DECB2A262F89}" type="datetimeFigureOut">
              <a:rPr lang="en-US" smtClean="0"/>
              <a:t>12/11/2021</a:t>
            </a:fld>
            <a:endParaRPr lang="en-US"/>
          </a:p>
        </p:txBody>
      </p:sp>
      <p:sp>
        <p:nvSpPr>
          <p:cNvPr id="10" name="Footer Placeholder 9"/>
          <p:cNvSpPr>
            <a:spLocks noGrp="1"/>
          </p:cNvSpPr>
          <p:nvPr>
            <p:ph type="ftr" sz="quarter" idx="11"/>
          </p:nvPr>
        </p:nvSpPr>
        <p:spPr>
          <a:xfrm>
            <a:off x="804463" y="6236208"/>
            <a:ext cx="5123462"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1E7BFEA0-80A5-421F-BC83-7F63E246CAB7}" type="slidenum">
              <a:rPr lang="en-US" smtClean="0"/>
              <a:t>‹#›</a:t>
            </a:fld>
            <a:endParaRPr lang="en-US"/>
          </a:p>
        </p:txBody>
      </p:sp>
    </p:spTree>
    <p:extLst>
      <p:ext uri="{BB962C8B-B14F-4D97-AF65-F5344CB8AC3E}">
        <p14:creationId xmlns:p14="http://schemas.microsoft.com/office/powerpoint/2010/main" val="3611623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44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313" y="2243828"/>
            <a:ext cx="4493827" cy="1134640"/>
          </a:xfrm>
          <a:solidFill>
            <a:srgbClr val="FFFFFF"/>
          </a:solidFill>
          <a:ln>
            <a:solidFill>
              <a:srgbClr val="404040"/>
            </a:solidFill>
          </a:ln>
        </p:spPr>
        <p:txBody>
          <a:bodyPr anchor="ctr" anchorCtr="1">
            <a:noAutofit/>
          </a:bodyPr>
          <a:lstStyle>
            <a:lvl1pPr>
              <a:defRPr sz="2199">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4412" y="0"/>
            <a:ext cx="6100508" cy="6858000"/>
          </a:xfrm>
          <a:solidFill>
            <a:schemeClr val="bg1">
              <a:lumMod val="75000"/>
            </a:schemeClr>
          </a:solidFill>
        </p:spPr>
        <p:txBody>
          <a:bodyPr anchor="t"/>
          <a:lstStyle>
            <a:lvl1pPr marL="0" indent="0">
              <a:buNone/>
              <a:defRPr sz="3199">
                <a:solidFill>
                  <a:schemeClr val="bg1">
                    <a:lumMod val="85000"/>
                    <a:lumOff val="1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1115277" y="3549919"/>
            <a:ext cx="3793772" cy="2194037"/>
          </a:xfrm>
        </p:spPr>
        <p:txBody>
          <a:bodyPr anchor="t" anchorCtr="1">
            <a:normAutofit/>
          </a:bodyPr>
          <a:lstStyle>
            <a:lvl1pPr marL="0" indent="0" algn="ctr">
              <a:buNone/>
              <a:defRPr sz="1500">
                <a:solidFill>
                  <a:srgbClr val="FFFFFF"/>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A743262-85FD-4EAB-AC9D-DECB2A262F89}" type="datetimeFigureOut">
              <a:rPr lang="en-US" smtClean="0"/>
              <a:t>12/11/2021</a:t>
            </a:fld>
            <a:endParaRPr lang="en-US"/>
          </a:p>
        </p:txBody>
      </p:sp>
      <p:sp>
        <p:nvSpPr>
          <p:cNvPr id="9" name="Footer Placeholder 8"/>
          <p:cNvSpPr>
            <a:spLocks noGrp="1"/>
          </p:cNvSpPr>
          <p:nvPr>
            <p:ph type="ftr" sz="quarter" idx="11"/>
          </p:nvPr>
        </p:nvSpPr>
        <p:spPr>
          <a:xfrm>
            <a:off x="804463" y="6236208"/>
            <a:ext cx="5123462"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1E7BFEA0-80A5-421F-BC83-7F63E246CAB7}" type="slidenum">
              <a:rPr lang="en-US" smtClean="0"/>
              <a:t>‹#›</a:t>
            </a:fld>
            <a:endParaRPr lang="en-US"/>
          </a:p>
        </p:txBody>
      </p:sp>
    </p:spTree>
    <p:extLst>
      <p:ext uri="{BB962C8B-B14F-4D97-AF65-F5344CB8AC3E}">
        <p14:creationId xmlns:p14="http://schemas.microsoft.com/office/powerpoint/2010/main" val="2181737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43262-85FD-4EAB-AC9D-DECB2A262F89}"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BFEA0-80A5-421F-BC83-7F63E246CAB7}" type="slidenum">
              <a:rPr lang="en-US" smtClean="0"/>
              <a:t>‹#›</a:t>
            </a:fld>
            <a:endParaRPr lang="en-US"/>
          </a:p>
        </p:txBody>
      </p:sp>
    </p:spTree>
    <p:extLst>
      <p:ext uri="{BB962C8B-B14F-4D97-AF65-F5344CB8AC3E}">
        <p14:creationId xmlns:p14="http://schemas.microsoft.com/office/powerpoint/2010/main" val="1446592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0858" y="937260"/>
            <a:ext cx="1298270"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0555" y="937260"/>
            <a:ext cx="6196875"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43262-85FD-4EAB-AC9D-DECB2A262F89}"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BFEA0-80A5-421F-BC83-7F63E246CAB7}" type="slidenum">
              <a:rPr lang="en-US" smtClean="0"/>
              <a:t>‹#›</a:t>
            </a:fld>
            <a:endParaRPr lang="en-US"/>
          </a:p>
        </p:txBody>
      </p:sp>
    </p:spTree>
    <p:extLst>
      <p:ext uri="{BB962C8B-B14F-4D97-AF65-F5344CB8AC3E}">
        <p14:creationId xmlns:p14="http://schemas.microsoft.com/office/powerpoint/2010/main" val="3152662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0C3C-97AA-4652-B20F-2E0D999A8BB3}"/>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9BFF855F-019A-41CD-9950-6F8D22B058EB}"/>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443664-08C0-443D-B503-A43D5A39D9F2}"/>
              </a:ext>
            </a:extLst>
          </p:cNvPr>
          <p:cNvSpPr>
            <a:spLocks noGrp="1"/>
          </p:cNvSpPr>
          <p:nvPr>
            <p:ph type="dt" sz="half" idx="10"/>
          </p:nvPr>
        </p:nvSpPr>
        <p:spPr/>
        <p:txBody>
          <a:bodyPr/>
          <a:lstStyle/>
          <a:p>
            <a:fld id="{2D614789-908D-4CF9-AA46-448F9885A5EF}" type="datetimeFigureOut">
              <a:rPr lang="en-US" smtClean="0"/>
              <a:t>12/11/2021</a:t>
            </a:fld>
            <a:endParaRPr lang="en-US"/>
          </a:p>
        </p:txBody>
      </p:sp>
      <p:sp>
        <p:nvSpPr>
          <p:cNvPr id="5" name="Footer Placeholder 4">
            <a:extLst>
              <a:ext uri="{FF2B5EF4-FFF2-40B4-BE49-F238E27FC236}">
                <a16:creationId xmlns:a16="http://schemas.microsoft.com/office/drawing/2014/main" id="{727B5AE7-4E29-472B-BBFE-49A309757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8BA8AC-89E6-4B4D-88E5-DC864603F213}"/>
              </a:ext>
            </a:extLst>
          </p:cNvPr>
          <p:cNvSpPr>
            <a:spLocks noGrp="1"/>
          </p:cNvSpPr>
          <p:nvPr>
            <p:ph type="sldNum" sz="quarter" idx="12"/>
          </p:nvPr>
        </p:nvSpPr>
        <p:spPr/>
        <p:txBody>
          <a:bodyPr/>
          <a:lstStyle/>
          <a:p>
            <a:fld id="{AC4EC071-E62D-4C6F-972E-DDD8787BAED1}" type="slidenum">
              <a:rPr lang="en-US" smtClean="0"/>
              <a:t>‹#›</a:t>
            </a:fld>
            <a:endParaRPr lang="en-US"/>
          </a:p>
        </p:txBody>
      </p:sp>
    </p:spTree>
    <p:extLst>
      <p:ext uri="{BB962C8B-B14F-4D97-AF65-F5344CB8AC3E}">
        <p14:creationId xmlns:p14="http://schemas.microsoft.com/office/powerpoint/2010/main" val="2871328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B2FC1-D5E8-40EB-AAD0-929237E2C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C70BF5-B43B-4341-8C22-FA5F4EC295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2B942-C262-4C49-8A40-FDF3E8BF7583}"/>
              </a:ext>
            </a:extLst>
          </p:cNvPr>
          <p:cNvSpPr>
            <a:spLocks noGrp="1"/>
          </p:cNvSpPr>
          <p:nvPr>
            <p:ph type="dt" sz="half" idx="10"/>
          </p:nvPr>
        </p:nvSpPr>
        <p:spPr/>
        <p:txBody>
          <a:bodyPr/>
          <a:lstStyle/>
          <a:p>
            <a:fld id="{2D614789-908D-4CF9-AA46-448F9885A5EF}" type="datetimeFigureOut">
              <a:rPr lang="en-US" smtClean="0"/>
              <a:t>12/11/2021</a:t>
            </a:fld>
            <a:endParaRPr lang="en-US"/>
          </a:p>
        </p:txBody>
      </p:sp>
      <p:sp>
        <p:nvSpPr>
          <p:cNvPr id="5" name="Footer Placeholder 4">
            <a:extLst>
              <a:ext uri="{FF2B5EF4-FFF2-40B4-BE49-F238E27FC236}">
                <a16:creationId xmlns:a16="http://schemas.microsoft.com/office/drawing/2014/main" id="{4829DBC7-CF62-4DC2-BB6C-20A4E8E17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C98F5-9EA5-4210-87C2-53029CBF960E}"/>
              </a:ext>
            </a:extLst>
          </p:cNvPr>
          <p:cNvSpPr>
            <a:spLocks noGrp="1"/>
          </p:cNvSpPr>
          <p:nvPr>
            <p:ph type="sldNum" sz="quarter" idx="12"/>
          </p:nvPr>
        </p:nvSpPr>
        <p:spPr/>
        <p:txBody>
          <a:bodyPr/>
          <a:lstStyle/>
          <a:p>
            <a:fld id="{AC4EC071-E62D-4C6F-972E-DDD8787BAED1}" type="slidenum">
              <a:rPr lang="en-US" smtClean="0"/>
              <a:t>‹#›</a:t>
            </a:fld>
            <a:endParaRPr lang="en-US"/>
          </a:p>
        </p:txBody>
      </p:sp>
    </p:spTree>
    <p:extLst>
      <p:ext uri="{BB962C8B-B14F-4D97-AF65-F5344CB8AC3E}">
        <p14:creationId xmlns:p14="http://schemas.microsoft.com/office/powerpoint/2010/main" val="57633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21C7-177E-466A-BE5A-52FC0578187C}"/>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4ADC931A-AFA5-408C-9128-A31A5E894690}"/>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276BF-7158-436B-B967-06D745C2959E}"/>
              </a:ext>
            </a:extLst>
          </p:cNvPr>
          <p:cNvSpPr>
            <a:spLocks noGrp="1"/>
          </p:cNvSpPr>
          <p:nvPr>
            <p:ph type="dt" sz="half" idx="10"/>
          </p:nvPr>
        </p:nvSpPr>
        <p:spPr/>
        <p:txBody>
          <a:bodyPr/>
          <a:lstStyle/>
          <a:p>
            <a:fld id="{2D614789-908D-4CF9-AA46-448F9885A5EF}" type="datetimeFigureOut">
              <a:rPr lang="en-US" smtClean="0"/>
              <a:t>12/11/2021</a:t>
            </a:fld>
            <a:endParaRPr lang="en-US"/>
          </a:p>
        </p:txBody>
      </p:sp>
      <p:sp>
        <p:nvSpPr>
          <p:cNvPr id="5" name="Footer Placeholder 4">
            <a:extLst>
              <a:ext uri="{FF2B5EF4-FFF2-40B4-BE49-F238E27FC236}">
                <a16:creationId xmlns:a16="http://schemas.microsoft.com/office/drawing/2014/main" id="{1A1EC4E6-FE8C-4F2F-A9DC-DABE4CB89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CCD9A-C23B-43FC-9404-3F05C03EE97D}"/>
              </a:ext>
            </a:extLst>
          </p:cNvPr>
          <p:cNvSpPr>
            <a:spLocks noGrp="1"/>
          </p:cNvSpPr>
          <p:nvPr>
            <p:ph type="sldNum" sz="quarter" idx="12"/>
          </p:nvPr>
        </p:nvSpPr>
        <p:spPr/>
        <p:txBody>
          <a:bodyPr/>
          <a:lstStyle/>
          <a:p>
            <a:fld id="{AC4EC071-E62D-4C6F-972E-DDD8787BAED1}" type="slidenum">
              <a:rPr lang="en-US" smtClean="0"/>
              <a:t>‹#›</a:t>
            </a:fld>
            <a:endParaRPr lang="en-US"/>
          </a:p>
        </p:txBody>
      </p:sp>
    </p:spTree>
    <p:extLst>
      <p:ext uri="{BB962C8B-B14F-4D97-AF65-F5344CB8AC3E}">
        <p14:creationId xmlns:p14="http://schemas.microsoft.com/office/powerpoint/2010/main" val="2309177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DA7D-80B4-4ACF-91E8-7BF777540F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F04A23-6F4C-402D-830A-51BA9ECFDD26}"/>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03E2E1-8D7B-40AD-AAEC-AB739E8DDE9D}"/>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57D3DD-9B25-4E01-999C-FE741DE32530}"/>
              </a:ext>
            </a:extLst>
          </p:cNvPr>
          <p:cNvSpPr>
            <a:spLocks noGrp="1"/>
          </p:cNvSpPr>
          <p:nvPr>
            <p:ph type="dt" sz="half" idx="10"/>
          </p:nvPr>
        </p:nvSpPr>
        <p:spPr/>
        <p:txBody>
          <a:bodyPr/>
          <a:lstStyle/>
          <a:p>
            <a:fld id="{2D614789-908D-4CF9-AA46-448F9885A5EF}" type="datetimeFigureOut">
              <a:rPr lang="en-US" smtClean="0"/>
              <a:t>12/11/2021</a:t>
            </a:fld>
            <a:endParaRPr lang="en-US"/>
          </a:p>
        </p:txBody>
      </p:sp>
      <p:sp>
        <p:nvSpPr>
          <p:cNvPr id="6" name="Footer Placeholder 5">
            <a:extLst>
              <a:ext uri="{FF2B5EF4-FFF2-40B4-BE49-F238E27FC236}">
                <a16:creationId xmlns:a16="http://schemas.microsoft.com/office/drawing/2014/main" id="{790B1289-8D22-40B9-897A-C37A59FC9C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D9F3D-DA32-48D6-A7FA-E06A66E38ED2}"/>
              </a:ext>
            </a:extLst>
          </p:cNvPr>
          <p:cNvSpPr>
            <a:spLocks noGrp="1"/>
          </p:cNvSpPr>
          <p:nvPr>
            <p:ph type="sldNum" sz="quarter" idx="12"/>
          </p:nvPr>
        </p:nvSpPr>
        <p:spPr/>
        <p:txBody>
          <a:bodyPr/>
          <a:lstStyle/>
          <a:p>
            <a:fld id="{AC4EC071-E62D-4C6F-972E-DDD8787BAED1}" type="slidenum">
              <a:rPr lang="en-US" smtClean="0"/>
              <a:t>‹#›</a:t>
            </a:fld>
            <a:endParaRPr lang="en-US"/>
          </a:p>
        </p:txBody>
      </p:sp>
    </p:spTree>
    <p:extLst>
      <p:ext uri="{BB962C8B-B14F-4D97-AF65-F5344CB8AC3E}">
        <p14:creationId xmlns:p14="http://schemas.microsoft.com/office/powerpoint/2010/main" val="3530865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95D5-E474-4ABA-8DE9-82469243063C}"/>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C4CDB4-F66E-4C0E-BA4E-8604BE61CF38}"/>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8204C8-6B4C-46AE-90C0-DDC13B752E39}"/>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CAFE20-31A1-49BA-9832-32114D539270}"/>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104B43-DCBF-49EC-877E-AB6A8C1EFD4B}"/>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ACF0D6-E6C5-40BD-8336-F05B1F26E71B}"/>
              </a:ext>
            </a:extLst>
          </p:cNvPr>
          <p:cNvSpPr>
            <a:spLocks noGrp="1"/>
          </p:cNvSpPr>
          <p:nvPr>
            <p:ph type="dt" sz="half" idx="10"/>
          </p:nvPr>
        </p:nvSpPr>
        <p:spPr/>
        <p:txBody>
          <a:bodyPr/>
          <a:lstStyle/>
          <a:p>
            <a:fld id="{2D614789-908D-4CF9-AA46-448F9885A5EF}" type="datetimeFigureOut">
              <a:rPr lang="en-US" smtClean="0"/>
              <a:t>12/11/2021</a:t>
            </a:fld>
            <a:endParaRPr lang="en-US"/>
          </a:p>
        </p:txBody>
      </p:sp>
      <p:sp>
        <p:nvSpPr>
          <p:cNvPr id="8" name="Footer Placeholder 7">
            <a:extLst>
              <a:ext uri="{FF2B5EF4-FFF2-40B4-BE49-F238E27FC236}">
                <a16:creationId xmlns:a16="http://schemas.microsoft.com/office/drawing/2014/main" id="{6D892187-8437-408B-9241-7392D63D8E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7A7397-9F81-4862-84EA-734A7DC861FB}"/>
              </a:ext>
            </a:extLst>
          </p:cNvPr>
          <p:cNvSpPr>
            <a:spLocks noGrp="1"/>
          </p:cNvSpPr>
          <p:nvPr>
            <p:ph type="sldNum" sz="quarter" idx="12"/>
          </p:nvPr>
        </p:nvSpPr>
        <p:spPr/>
        <p:txBody>
          <a:bodyPr/>
          <a:lstStyle/>
          <a:p>
            <a:fld id="{AC4EC071-E62D-4C6F-972E-DDD8787BAED1}" type="slidenum">
              <a:rPr lang="en-US" smtClean="0"/>
              <a:t>‹#›</a:t>
            </a:fld>
            <a:endParaRPr lang="en-US"/>
          </a:p>
        </p:txBody>
      </p:sp>
    </p:spTree>
    <p:extLst>
      <p:ext uri="{BB962C8B-B14F-4D97-AF65-F5344CB8AC3E}">
        <p14:creationId xmlns:p14="http://schemas.microsoft.com/office/powerpoint/2010/main" val="3024984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2360" y="1905000"/>
            <a:ext cx="9142999" cy="2667000"/>
          </a:xfrm>
        </p:spPr>
        <p:txBody>
          <a:bodyPr anchor="b">
            <a:no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522412" y="5029200"/>
            <a:ext cx="82296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12/11/2021</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16" name="Freeform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18C8B-4C86-43A2-8D54-71090468EB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DCF217-A83B-420A-908D-74ABEFD8D19E}"/>
              </a:ext>
            </a:extLst>
          </p:cNvPr>
          <p:cNvSpPr>
            <a:spLocks noGrp="1"/>
          </p:cNvSpPr>
          <p:nvPr>
            <p:ph type="dt" sz="half" idx="10"/>
          </p:nvPr>
        </p:nvSpPr>
        <p:spPr/>
        <p:txBody>
          <a:bodyPr/>
          <a:lstStyle/>
          <a:p>
            <a:fld id="{2D614789-908D-4CF9-AA46-448F9885A5EF}" type="datetimeFigureOut">
              <a:rPr lang="en-US" smtClean="0"/>
              <a:t>12/11/2021</a:t>
            </a:fld>
            <a:endParaRPr lang="en-US"/>
          </a:p>
        </p:txBody>
      </p:sp>
      <p:sp>
        <p:nvSpPr>
          <p:cNvPr id="4" name="Footer Placeholder 3">
            <a:extLst>
              <a:ext uri="{FF2B5EF4-FFF2-40B4-BE49-F238E27FC236}">
                <a16:creationId xmlns:a16="http://schemas.microsoft.com/office/drawing/2014/main" id="{FCF6E5AD-442E-4661-940E-2AD1AF590A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6AF92F-5907-4E61-A60F-E26430225C65}"/>
              </a:ext>
            </a:extLst>
          </p:cNvPr>
          <p:cNvSpPr>
            <a:spLocks noGrp="1"/>
          </p:cNvSpPr>
          <p:nvPr>
            <p:ph type="sldNum" sz="quarter" idx="12"/>
          </p:nvPr>
        </p:nvSpPr>
        <p:spPr/>
        <p:txBody>
          <a:bodyPr/>
          <a:lstStyle/>
          <a:p>
            <a:fld id="{AC4EC071-E62D-4C6F-972E-DDD8787BAED1}" type="slidenum">
              <a:rPr lang="en-US" smtClean="0"/>
              <a:t>‹#›</a:t>
            </a:fld>
            <a:endParaRPr lang="en-US"/>
          </a:p>
        </p:txBody>
      </p:sp>
    </p:spTree>
    <p:extLst>
      <p:ext uri="{BB962C8B-B14F-4D97-AF65-F5344CB8AC3E}">
        <p14:creationId xmlns:p14="http://schemas.microsoft.com/office/powerpoint/2010/main" val="2228499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542442-82D1-40D2-8E95-F5BB016EFACD}"/>
              </a:ext>
            </a:extLst>
          </p:cNvPr>
          <p:cNvSpPr>
            <a:spLocks noGrp="1"/>
          </p:cNvSpPr>
          <p:nvPr>
            <p:ph type="dt" sz="half" idx="10"/>
          </p:nvPr>
        </p:nvSpPr>
        <p:spPr/>
        <p:txBody>
          <a:bodyPr/>
          <a:lstStyle/>
          <a:p>
            <a:fld id="{2D614789-908D-4CF9-AA46-448F9885A5EF}" type="datetimeFigureOut">
              <a:rPr lang="en-US" smtClean="0"/>
              <a:t>12/11/2021</a:t>
            </a:fld>
            <a:endParaRPr lang="en-US"/>
          </a:p>
        </p:txBody>
      </p:sp>
      <p:sp>
        <p:nvSpPr>
          <p:cNvPr id="3" name="Footer Placeholder 2">
            <a:extLst>
              <a:ext uri="{FF2B5EF4-FFF2-40B4-BE49-F238E27FC236}">
                <a16:creationId xmlns:a16="http://schemas.microsoft.com/office/drawing/2014/main" id="{51D4F55F-581B-499E-9F91-8FCB211112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930AD-737A-45F8-A39D-507982812D69}"/>
              </a:ext>
            </a:extLst>
          </p:cNvPr>
          <p:cNvSpPr>
            <a:spLocks noGrp="1"/>
          </p:cNvSpPr>
          <p:nvPr>
            <p:ph type="sldNum" sz="quarter" idx="12"/>
          </p:nvPr>
        </p:nvSpPr>
        <p:spPr/>
        <p:txBody>
          <a:bodyPr/>
          <a:lstStyle/>
          <a:p>
            <a:fld id="{AC4EC071-E62D-4C6F-972E-DDD8787BAED1}" type="slidenum">
              <a:rPr lang="en-US" smtClean="0"/>
              <a:t>‹#›</a:t>
            </a:fld>
            <a:endParaRPr lang="en-US"/>
          </a:p>
        </p:txBody>
      </p:sp>
    </p:spTree>
    <p:extLst>
      <p:ext uri="{BB962C8B-B14F-4D97-AF65-F5344CB8AC3E}">
        <p14:creationId xmlns:p14="http://schemas.microsoft.com/office/powerpoint/2010/main" val="3365642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A2835-B319-4BC5-83C4-053D7087E12D}"/>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245A8174-CCD3-4D07-80A8-6636F4EE4960}"/>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93462F-04A6-4CF4-B035-8E14161D9A14}"/>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C98F48-4202-4704-ACE2-1D854B6C1F53}"/>
              </a:ext>
            </a:extLst>
          </p:cNvPr>
          <p:cNvSpPr>
            <a:spLocks noGrp="1"/>
          </p:cNvSpPr>
          <p:nvPr>
            <p:ph type="dt" sz="half" idx="10"/>
          </p:nvPr>
        </p:nvSpPr>
        <p:spPr/>
        <p:txBody>
          <a:bodyPr/>
          <a:lstStyle/>
          <a:p>
            <a:fld id="{2D614789-908D-4CF9-AA46-448F9885A5EF}" type="datetimeFigureOut">
              <a:rPr lang="en-US" smtClean="0"/>
              <a:t>12/11/2021</a:t>
            </a:fld>
            <a:endParaRPr lang="en-US"/>
          </a:p>
        </p:txBody>
      </p:sp>
      <p:sp>
        <p:nvSpPr>
          <p:cNvPr id="6" name="Footer Placeholder 5">
            <a:extLst>
              <a:ext uri="{FF2B5EF4-FFF2-40B4-BE49-F238E27FC236}">
                <a16:creationId xmlns:a16="http://schemas.microsoft.com/office/drawing/2014/main" id="{67DF46A5-5261-4306-9743-93F8ECFE6A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DFE11E-43E2-412D-8FF5-0824E05E8B67}"/>
              </a:ext>
            </a:extLst>
          </p:cNvPr>
          <p:cNvSpPr>
            <a:spLocks noGrp="1"/>
          </p:cNvSpPr>
          <p:nvPr>
            <p:ph type="sldNum" sz="quarter" idx="12"/>
          </p:nvPr>
        </p:nvSpPr>
        <p:spPr/>
        <p:txBody>
          <a:bodyPr/>
          <a:lstStyle/>
          <a:p>
            <a:fld id="{AC4EC071-E62D-4C6F-972E-DDD8787BAED1}" type="slidenum">
              <a:rPr lang="en-US" smtClean="0"/>
              <a:t>‹#›</a:t>
            </a:fld>
            <a:endParaRPr lang="en-US"/>
          </a:p>
        </p:txBody>
      </p:sp>
    </p:spTree>
    <p:extLst>
      <p:ext uri="{BB962C8B-B14F-4D97-AF65-F5344CB8AC3E}">
        <p14:creationId xmlns:p14="http://schemas.microsoft.com/office/powerpoint/2010/main" val="584455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522-C408-4FB6-8BF1-DC473807C496}"/>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4FEAD065-E017-41E6-8CE1-C81393F7BE97}"/>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47F4B2C3-5519-432C-98E3-DBB80FE6AAAE}"/>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7F022D-25E0-4170-A532-3F704CCFB5A6}"/>
              </a:ext>
            </a:extLst>
          </p:cNvPr>
          <p:cNvSpPr>
            <a:spLocks noGrp="1"/>
          </p:cNvSpPr>
          <p:nvPr>
            <p:ph type="dt" sz="half" idx="10"/>
          </p:nvPr>
        </p:nvSpPr>
        <p:spPr/>
        <p:txBody>
          <a:bodyPr/>
          <a:lstStyle/>
          <a:p>
            <a:fld id="{2D614789-908D-4CF9-AA46-448F9885A5EF}" type="datetimeFigureOut">
              <a:rPr lang="en-US" smtClean="0"/>
              <a:t>12/11/2021</a:t>
            </a:fld>
            <a:endParaRPr lang="en-US"/>
          </a:p>
        </p:txBody>
      </p:sp>
      <p:sp>
        <p:nvSpPr>
          <p:cNvPr id="6" name="Footer Placeholder 5">
            <a:extLst>
              <a:ext uri="{FF2B5EF4-FFF2-40B4-BE49-F238E27FC236}">
                <a16:creationId xmlns:a16="http://schemas.microsoft.com/office/drawing/2014/main" id="{B33C6E81-50AF-43B4-A06E-53CDEA43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28CCE-912C-4293-8B8E-168DABB6E81E}"/>
              </a:ext>
            </a:extLst>
          </p:cNvPr>
          <p:cNvSpPr>
            <a:spLocks noGrp="1"/>
          </p:cNvSpPr>
          <p:nvPr>
            <p:ph type="sldNum" sz="quarter" idx="12"/>
          </p:nvPr>
        </p:nvSpPr>
        <p:spPr/>
        <p:txBody>
          <a:bodyPr/>
          <a:lstStyle/>
          <a:p>
            <a:fld id="{AC4EC071-E62D-4C6F-972E-DDD8787BAED1}" type="slidenum">
              <a:rPr lang="en-US" smtClean="0"/>
              <a:t>‹#›</a:t>
            </a:fld>
            <a:endParaRPr lang="en-US"/>
          </a:p>
        </p:txBody>
      </p:sp>
    </p:spTree>
    <p:extLst>
      <p:ext uri="{BB962C8B-B14F-4D97-AF65-F5344CB8AC3E}">
        <p14:creationId xmlns:p14="http://schemas.microsoft.com/office/powerpoint/2010/main" val="4112034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066D-39EE-4B4F-9410-E300A0EED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52E3E5-01BE-4EA7-9D77-5CC8F2133F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C735AD-02E0-4832-BF4D-B7311463CD3C}"/>
              </a:ext>
            </a:extLst>
          </p:cNvPr>
          <p:cNvSpPr>
            <a:spLocks noGrp="1"/>
          </p:cNvSpPr>
          <p:nvPr>
            <p:ph type="dt" sz="half" idx="10"/>
          </p:nvPr>
        </p:nvSpPr>
        <p:spPr/>
        <p:txBody>
          <a:bodyPr/>
          <a:lstStyle/>
          <a:p>
            <a:fld id="{2D614789-908D-4CF9-AA46-448F9885A5EF}" type="datetimeFigureOut">
              <a:rPr lang="en-US" smtClean="0"/>
              <a:t>12/11/2021</a:t>
            </a:fld>
            <a:endParaRPr lang="en-US"/>
          </a:p>
        </p:txBody>
      </p:sp>
      <p:sp>
        <p:nvSpPr>
          <p:cNvPr id="5" name="Footer Placeholder 4">
            <a:extLst>
              <a:ext uri="{FF2B5EF4-FFF2-40B4-BE49-F238E27FC236}">
                <a16:creationId xmlns:a16="http://schemas.microsoft.com/office/drawing/2014/main" id="{55B3B08E-BFE2-4BD5-9F9D-9F1EDBA13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697DC-9D2C-4C9B-92CA-95BE2388A236}"/>
              </a:ext>
            </a:extLst>
          </p:cNvPr>
          <p:cNvSpPr>
            <a:spLocks noGrp="1"/>
          </p:cNvSpPr>
          <p:nvPr>
            <p:ph type="sldNum" sz="quarter" idx="12"/>
          </p:nvPr>
        </p:nvSpPr>
        <p:spPr/>
        <p:txBody>
          <a:bodyPr/>
          <a:lstStyle/>
          <a:p>
            <a:fld id="{AC4EC071-E62D-4C6F-972E-DDD8787BAED1}" type="slidenum">
              <a:rPr lang="en-US" smtClean="0"/>
              <a:t>‹#›</a:t>
            </a:fld>
            <a:endParaRPr lang="en-US"/>
          </a:p>
        </p:txBody>
      </p:sp>
    </p:spTree>
    <p:extLst>
      <p:ext uri="{BB962C8B-B14F-4D97-AF65-F5344CB8AC3E}">
        <p14:creationId xmlns:p14="http://schemas.microsoft.com/office/powerpoint/2010/main" val="4119320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5FA19-E853-439E-B33A-DDF1F0101406}"/>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60F1F0-3374-42B7-B426-0224802E1645}"/>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5903A-CC6B-42D2-8C28-D184B75A82C9}"/>
              </a:ext>
            </a:extLst>
          </p:cNvPr>
          <p:cNvSpPr>
            <a:spLocks noGrp="1"/>
          </p:cNvSpPr>
          <p:nvPr>
            <p:ph type="dt" sz="half" idx="10"/>
          </p:nvPr>
        </p:nvSpPr>
        <p:spPr/>
        <p:txBody>
          <a:bodyPr/>
          <a:lstStyle/>
          <a:p>
            <a:fld id="{2D614789-908D-4CF9-AA46-448F9885A5EF}" type="datetimeFigureOut">
              <a:rPr lang="en-US" smtClean="0"/>
              <a:t>12/11/2021</a:t>
            </a:fld>
            <a:endParaRPr lang="en-US"/>
          </a:p>
        </p:txBody>
      </p:sp>
      <p:sp>
        <p:nvSpPr>
          <p:cNvPr id="5" name="Footer Placeholder 4">
            <a:extLst>
              <a:ext uri="{FF2B5EF4-FFF2-40B4-BE49-F238E27FC236}">
                <a16:creationId xmlns:a16="http://schemas.microsoft.com/office/drawing/2014/main" id="{63F2BA64-494C-4E01-8A3D-A8F046242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8F5EE-51A7-425A-B61D-7A1CCEF6D7F3}"/>
              </a:ext>
            </a:extLst>
          </p:cNvPr>
          <p:cNvSpPr>
            <a:spLocks noGrp="1"/>
          </p:cNvSpPr>
          <p:nvPr>
            <p:ph type="sldNum" sz="quarter" idx="12"/>
          </p:nvPr>
        </p:nvSpPr>
        <p:spPr/>
        <p:txBody>
          <a:bodyPr/>
          <a:lstStyle/>
          <a:p>
            <a:fld id="{AC4EC071-E62D-4C6F-972E-DDD8787BAED1}" type="slidenum">
              <a:rPr lang="en-US" smtClean="0"/>
              <a:t>‹#›</a:t>
            </a:fld>
            <a:endParaRPr lang="en-US"/>
          </a:p>
        </p:txBody>
      </p:sp>
    </p:spTree>
    <p:extLst>
      <p:ext uri="{BB962C8B-B14F-4D97-AF65-F5344CB8AC3E}">
        <p14:creationId xmlns:p14="http://schemas.microsoft.com/office/powerpoint/2010/main" val="1832091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514" y="5929931"/>
            <a:ext cx="10982641" cy="318490"/>
          </a:xfrm>
          <a:prstGeom prst="rect">
            <a:avLst/>
          </a:prstGeom>
        </p:spPr>
        <p:txBody>
          <a:bodyPr lIns="45719" tIns="45719" rIns="45719" bIns="45719"/>
          <a:lstStyle>
            <a:lvl1pPr marL="0" indent="0" defTabSz="412667">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091" y="1287496"/>
            <a:ext cx="10982641" cy="2324101"/>
          </a:xfrm>
          <a:prstGeom prst="rect">
            <a:avLst/>
          </a:prstGeom>
        </p:spPr>
        <p:txBody>
          <a:bodyPr anchor="b"/>
          <a:lstStyle>
            <a:lvl1pPr>
              <a:defRPr sz="5799" spc="-116"/>
            </a:lvl1pPr>
          </a:lstStyle>
          <a:p>
            <a:r>
              <a:t>Presentation Title</a:t>
            </a:r>
          </a:p>
        </p:txBody>
      </p:sp>
      <p:sp>
        <p:nvSpPr>
          <p:cNvPr id="13" name="Body Level One…"/>
          <p:cNvSpPr txBox="1">
            <a:spLocks noGrp="1"/>
          </p:cNvSpPr>
          <p:nvPr>
            <p:ph type="body" sz="quarter" idx="1" hasCustomPrompt="1"/>
          </p:nvPr>
        </p:nvSpPr>
        <p:spPr>
          <a:xfrm>
            <a:off x="600515" y="3611595"/>
            <a:ext cx="10982640" cy="952501"/>
          </a:xfrm>
          <a:prstGeom prst="rect">
            <a:avLst/>
          </a:prstGeom>
        </p:spPr>
        <p:txBody>
          <a:bodyPr/>
          <a:lstStyle>
            <a:lvl1pPr marL="0" indent="0" defTabSz="412667">
              <a:lnSpc>
                <a:spcPct val="100000"/>
              </a:lnSpc>
              <a:spcBef>
                <a:spcPts val="0"/>
              </a:spcBef>
              <a:buSzTx/>
              <a:buNone/>
              <a:defRPr sz="2749" b="1"/>
            </a:lvl1pPr>
            <a:lvl2pPr marL="0" indent="228554" defTabSz="412667">
              <a:lnSpc>
                <a:spcPct val="100000"/>
              </a:lnSpc>
              <a:spcBef>
                <a:spcPts val="0"/>
              </a:spcBef>
              <a:buSzTx/>
              <a:buNone/>
              <a:defRPr sz="2749" b="1"/>
            </a:lvl2pPr>
            <a:lvl3pPr marL="0" indent="457109" defTabSz="412667">
              <a:lnSpc>
                <a:spcPct val="100000"/>
              </a:lnSpc>
              <a:spcBef>
                <a:spcPts val="0"/>
              </a:spcBef>
              <a:buSzTx/>
              <a:buNone/>
              <a:defRPr sz="2749" b="1"/>
            </a:lvl3pPr>
            <a:lvl4pPr marL="0" indent="685663" defTabSz="412667">
              <a:lnSpc>
                <a:spcPct val="100000"/>
              </a:lnSpc>
              <a:spcBef>
                <a:spcPts val="0"/>
              </a:spcBef>
              <a:buSzTx/>
              <a:buNone/>
              <a:defRPr sz="2749" b="1"/>
            </a:lvl4pPr>
            <a:lvl5pPr marL="0" indent="914217" defTabSz="412667">
              <a:lnSpc>
                <a:spcPct val="100000"/>
              </a:lnSpc>
              <a:spcBef>
                <a:spcPts val="0"/>
              </a:spcBef>
              <a:buSzTx/>
              <a:buNone/>
              <a:defRPr sz="2749"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958480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699" y="-647700"/>
            <a:ext cx="13369617"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093" y="3562350"/>
            <a:ext cx="10982639" cy="2324100"/>
          </a:xfrm>
          <a:prstGeom prst="rect">
            <a:avLst/>
          </a:prstGeom>
        </p:spPr>
        <p:txBody>
          <a:bodyPr anchor="b"/>
          <a:lstStyle>
            <a:lvl1pPr>
              <a:defRPr sz="5799" spc="-116"/>
            </a:lvl1pPr>
          </a:lstStyle>
          <a:p>
            <a:r>
              <a:t>Presentation Title</a:t>
            </a:r>
          </a:p>
        </p:txBody>
      </p:sp>
      <p:sp>
        <p:nvSpPr>
          <p:cNvPr id="23" name="Author and Date"/>
          <p:cNvSpPr txBox="1">
            <a:spLocks noGrp="1"/>
          </p:cNvSpPr>
          <p:nvPr>
            <p:ph type="body" sz="quarter" idx="22" hasCustomPrompt="1"/>
          </p:nvPr>
        </p:nvSpPr>
        <p:spPr>
          <a:xfrm>
            <a:off x="603688" y="553069"/>
            <a:ext cx="10981450" cy="318490"/>
          </a:xfrm>
          <a:prstGeom prst="rect">
            <a:avLst/>
          </a:prstGeom>
        </p:spPr>
        <p:txBody>
          <a:bodyPr lIns="45719" tIns="45719" rIns="45719" bIns="45719"/>
          <a:lstStyle>
            <a:lvl1pPr marL="0" indent="0" defTabSz="412667">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093" y="5804955"/>
            <a:ext cx="10982639" cy="558476"/>
          </a:xfrm>
          <a:prstGeom prst="rect">
            <a:avLst/>
          </a:prstGeom>
        </p:spPr>
        <p:txBody>
          <a:bodyPr/>
          <a:lstStyle>
            <a:lvl1pPr marL="0" indent="0" defTabSz="412667">
              <a:lnSpc>
                <a:spcPct val="100000"/>
              </a:lnSpc>
              <a:spcBef>
                <a:spcPts val="0"/>
              </a:spcBef>
              <a:buSzTx/>
              <a:buNone/>
              <a:defRPr sz="2749" b="1"/>
            </a:lvl1pPr>
            <a:lvl2pPr marL="0" indent="228554" defTabSz="412667">
              <a:lnSpc>
                <a:spcPct val="100000"/>
              </a:lnSpc>
              <a:spcBef>
                <a:spcPts val="0"/>
              </a:spcBef>
              <a:buSzTx/>
              <a:buNone/>
              <a:defRPr sz="2749" b="1"/>
            </a:lvl2pPr>
            <a:lvl3pPr marL="0" indent="457109" defTabSz="412667">
              <a:lnSpc>
                <a:spcPct val="100000"/>
              </a:lnSpc>
              <a:spcBef>
                <a:spcPts val="0"/>
              </a:spcBef>
              <a:buSzTx/>
              <a:buNone/>
              <a:defRPr sz="2749" b="1"/>
            </a:lvl3pPr>
            <a:lvl4pPr marL="0" indent="685663" defTabSz="412667">
              <a:lnSpc>
                <a:spcPct val="100000"/>
              </a:lnSpc>
              <a:spcBef>
                <a:spcPts val="0"/>
              </a:spcBef>
              <a:buSzTx/>
              <a:buNone/>
              <a:defRPr sz="2749" b="1"/>
            </a:lvl4pPr>
            <a:lvl5pPr marL="0" indent="914217" defTabSz="412667">
              <a:lnSpc>
                <a:spcPct val="100000"/>
              </a:lnSpc>
              <a:spcBef>
                <a:spcPts val="0"/>
              </a:spcBef>
              <a:buSzTx/>
              <a:buNone/>
              <a:defRPr sz="2749"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090847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4972" y="-101600"/>
            <a:ext cx="6070837"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093" y="635000"/>
            <a:ext cx="4888227"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093" y="3530288"/>
            <a:ext cx="4888227" cy="2692712"/>
          </a:xfrm>
          <a:prstGeom prst="rect">
            <a:avLst/>
          </a:prstGeom>
        </p:spPr>
        <p:txBody>
          <a:bodyPr/>
          <a:lstStyle>
            <a:lvl1pPr marL="0" indent="0" defTabSz="412667">
              <a:lnSpc>
                <a:spcPct val="100000"/>
              </a:lnSpc>
              <a:spcBef>
                <a:spcPts val="0"/>
              </a:spcBef>
              <a:buSzTx/>
              <a:buNone/>
              <a:defRPr sz="2749" b="1"/>
            </a:lvl1pPr>
            <a:lvl2pPr marL="0" indent="228554" defTabSz="412667">
              <a:lnSpc>
                <a:spcPct val="100000"/>
              </a:lnSpc>
              <a:spcBef>
                <a:spcPts val="0"/>
              </a:spcBef>
              <a:buSzTx/>
              <a:buNone/>
              <a:defRPr sz="2749" b="1"/>
            </a:lvl2pPr>
            <a:lvl3pPr marL="0" indent="457109" defTabSz="412667">
              <a:lnSpc>
                <a:spcPct val="100000"/>
              </a:lnSpc>
              <a:spcBef>
                <a:spcPts val="0"/>
              </a:spcBef>
              <a:buSzTx/>
              <a:buNone/>
              <a:defRPr sz="2749" b="1"/>
            </a:lvl3pPr>
            <a:lvl4pPr marL="0" indent="685663" defTabSz="412667">
              <a:lnSpc>
                <a:spcPct val="100000"/>
              </a:lnSpc>
              <a:spcBef>
                <a:spcPts val="0"/>
              </a:spcBef>
              <a:buSzTx/>
              <a:buNone/>
              <a:defRPr sz="2749" b="1"/>
            </a:lvl4pPr>
            <a:lvl5pPr marL="0" indent="914217" defTabSz="412667">
              <a:lnSpc>
                <a:spcPct val="100000"/>
              </a:lnSpc>
              <a:spcBef>
                <a:spcPts val="0"/>
              </a:spcBef>
              <a:buSzTx/>
              <a:buNone/>
              <a:defRPr sz="2749"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69462"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653724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86288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413" y="1905000"/>
            <a:ext cx="441655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2" y="1905000"/>
            <a:ext cx="441655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12/11/2021</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093" y="1186481"/>
            <a:ext cx="4888227" cy="467390"/>
          </a:xfrm>
          <a:prstGeom prst="rect">
            <a:avLst/>
          </a:prstGeom>
        </p:spPr>
        <p:txBody>
          <a:bodyPr lIns="45719" tIns="45719" rIns="45719" bIns="45719"/>
          <a:lstStyle>
            <a:lvl1pPr marL="0" indent="0" defTabSz="412667">
              <a:lnSpc>
                <a:spcPct val="100000"/>
              </a:lnSpc>
              <a:spcBef>
                <a:spcPts val="0"/>
              </a:spcBef>
              <a:buSzTx/>
              <a:buNone/>
              <a:defRPr sz="2749" b="1"/>
            </a:lvl1pPr>
          </a:lstStyle>
          <a:p>
            <a:r>
              <a:t>Slide Subtitle</a:t>
            </a:r>
          </a:p>
        </p:txBody>
      </p:sp>
      <p:sp>
        <p:nvSpPr>
          <p:cNvPr id="61" name="Body Level One…"/>
          <p:cNvSpPr txBox="1">
            <a:spLocks noGrp="1"/>
          </p:cNvSpPr>
          <p:nvPr>
            <p:ph type="body" sz="half" idx="1" hasCustomPrompt="1"/>
          </p:nvPr>
        </p:nvSpPr>
        <p:spPr>
          <a:xfrm>
            <a:off x="603093" y="2124252"/>
            <a:ext cx="4888227"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4412" y="-203633"/>
            <a:ext cx="5457016"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093" y="539750"/>
            <a:ext cx="4888227"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464717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091" y="2266950"/>
            <a:ext cx="10982641" cy="2324100"/>
          </a:xfrm>
          <a:prstGeom prst="rect">
            <a:avLst/>
          </a:prstGeom>
        </p:spPr>
        <p:txBody>
          <a:bodyPr anchor="ctr"/>
          <a:lstStyle>
            <a:lvl1pPr>
              <a:defRPr sz="5799"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69462"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219034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093" y="539750"/>
            <a:ext cx="10982639"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093" y="1186481"/>
            <a:ext cx="10982639" cy="467390"/>
          </a:xfrm>
          <a:prstGeom prst="rect">
            <a:avLst/>
          </a:prstGeom>
        </p:spPr>
        <p:txBody>
          <a:bodyPr lIns="45719" tIns="45719" rIns="45719" bIns="45719"/>
          <a:lstStyle>
            <a:lvl1pPr marL="0" indent="0" defTabSz="412667">
              <a:lnSpc>
                <a:spcPct val="100000"/>
              </a:lnSpc>
              <a:spcBef>
                <a:spcPts val="0"/>
              </a:spcBef>
              <a:buSzTx/>
              <a:buNone/>
              <a:defRPr sz="2749"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667">
              <a:lnSpc>
                <a:spcPct val="100000"/>
              </a:lnSpc>
              <a:spcBef>
                <a:spcPts val="900"/>
              </a:spcBef>
              <a:buSzTx/>
              <a:buNone/>
              <a:defRPr sz="2749" spc="-27"/>
            </a:lvl1pPr>
            <a:lvl2pPr marL="0" indent="228554" defTabSz="412667">
              <a:lnSpc>
                <a:spcPct val="100000"/>
              </a:lnSpc>
              <a:spcBef>
                <a:spcPts val="900"/>
              </a:spcBef>
              <a:buSzTx/>
              <a:buNone/>
              <a:defRPr sz="2749" spc="-27"/>
            </a:lvl2pPr>
            <a:lvl3pPr marL="0" indent="457109" defTabSz="412667">
              <a:lnSpc>
                <a:spcPct val="100000"/>
              </a:lnSpc>
              <a:spcBef>
                <a:spcPts val="900"/>
              </a:spcBef>
              <a:buSzTx/>
              <a:buNone/>
              <a:defRPr sz="2749" spc="-27"/>
            </a:lvl3pPr>
            <a:lvl4pPr marL="0" indent="685663" defTabSz="412667">
              <a:lnSpc>
                <a:spcPct val="100000"/>
              </a:lnSpc>
              <a:spcBef>
                <a:spcPts val="900"/>
              </a:spcBef>
              <a:buSzTx/>
              <a:buNone/>
              <a:defRPr sz="2749" spc="-27"/>
            </a:lvl4pPr>
            <a:lvl5pPr marL="0" indent="914217" defTabSz="412667">
              <a:lnSpc>
                <a:spcPct val="100000"/>
              </a:lnSpc>
              <a:spcBef>
                <a:spcPts val="900"/>
              </a:spcBef>
              <a:buSzTx/>
              <a:buNone/>
              <a:defRPr sz="2749" spc="-27"/>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012327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093" y="2460422"/>
            <a:ext cx="10982639" cy="1937157"/>
          </a:xfrm>
          <a:prstGeom prst="rect">
            <a:avLst/>
          </a:prstGeom>
        </p:spPr>
        <p:txBody>
          <a:bodyPr anchor="ctr"/>
          <a:lstStyle>
            <a:lvl1pPr marL="0" indent="0" algn="ctr">
              <a:lnSpc>
                <a:spcPct val="80000"/>
              </a:lnSpc>
              <a:spcBef>
                <a:spcPts val="0"/>
              </a:spcBef>
              <a:buSzTx/>
              <a:buNone/>
              <a:defRPr sz="5799" spc="-116">
                <a:latin typeface="Helvetica Neue Medium"/>
                <a:ea typeface="Helvetica Neue Medium"/>
                <a:cs typeface="Helvetica Neue Medium"/>
                <a:sym typeface="Helvetica Neue Medium"/>
              </a:defRPr>
            </a:lvl1pPr>
            <a:lvl2pPr marL="0" indent="228554" algn="ctr">
              <a:lnSpc>
                <a:spcPct val="80000"/>
              </a:lnSpc>
              <a:spcBef>
                <a:spcPts val="0"/>
              </a:spcBef>
              <a:buSzTx/>
              <a:buNone/>
              <a:defRPr sz="5799" spc="-116">
                <a:latin typeface="Helvetica Neue Medium"/>
                <a:ea typeface="Helvetica Neue Medium"/>
                <a:cs typeface="Helvetica Neue Medium"/>
                <a:sym typeface="Helvetica Neue Medium"/>
              </a:defRPr>
            </a:lvl2pPr>
            <a:lvl3pPr marL="0" indent="457109" algn="ctr">
              <a:lnSpc>
                <a:spcPct val="80000"/>
              </a:lnSpc>
              <a:spcBef>
                <a:spcPts val="0"/>
              </a:spcBef>
              <a:buSzTx/>
              <a:buNone/>
              <a:defRPr sz="5799" spc="-116">
                <a:latin typeface="Helvetica Neue Medium"/>
                <a:ea typeface="Helvetica Neue Medium"/>
                <a:cs typeface="Helvetica Neue Medium"/>
                <a:sym typeface="Helvetica Neue Medium"/>
              </a:defRPr>
            </a:lvl3pPr>
            <a:lvl4pPr marL="0" indent="685663" algn="ctr">
              <a:lnSpc>
                <a:spcPct val="80000"/>
              </a:lnSpc>
              <a:spcBef>
                <a:spcPts val="0"/>
              </a:spcBef>
              <a:buSzTx/>
              <a:buNone/>
              <a:defRPr sz="5799" spc="-116">
                <a:latin typeface="Helvetica Neue Medium"/>
                <a:ea typeface="Helvetica Neue Medium"/>
                <a:cs typeface="Helvetica Neue Medium"/>
                <a:sym typeface="Helvetica Neue Medium"/>
              </a:defRPr>
            </a:lvl4pPr>
            <a:lvl5pPr marL="0" indent="914217" algn="ctr">
              <a:lnSpc>
                <a:spcPct val="80000"/>
              </a:lnSpc>
              <a:spcBef>
                <a:spcPts val="0"/>
              </a:spcBef>
              <a:buSzTx/>
              <a:buNone/>
              <a:defRPr sz="5799"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797430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093" y="537964"/>
            <a:ext cx="10982639" cy="3620792"/>
          </a:xfrm>
          <a:prstGeom prst="rect">
            <a:avLst/>
          </a:prstGeom>
        </p:spPr>
        <p:txBody>
          <a:bodyPr anchor="b"/>
          <a:lstStyle>
            <a:lvl1pPr marL="0" indent="0" algn="ctr">
              <a:lnSpc>
                <a:spcPct val="80000"/>
              </a:lnSpc>
              <a:spcBef>
                <a:spcPts val="0"/>
              </a:spcBef>
              <a:buSzTx/>
              <a:buNone/>
              <a:defRPr sz="12498" b="1" spc="-125"/>
            </a:lvl1pPr>
            <a:lvl2pPr marL="0" indent="228554" algn="ctr">
              <a:lnSpc>
                <a:spcPct val="80000"/>
              </a:lnSpc>
              <a:spcBef>
                <a:spcPts val="0"/>
              </a:spcBef>
              <a:buSzTx/>
              <a:buNone/>
              <a:defRPr sz="12498" b="1" spc="-125"/>
            </a:lvl2pPr>
            <a:lvl3pPr marL="0" indent="457109" algn="ctr">
              <a:lnSpc>
                <a:spcPct val="80000"/>
              </a:lnSpc>
              <a:spcBef>
                <a:spcPts val="0"/>
              </a:spcBef>
              <a:buSzTx/>
              <a:buNone/>
              <a:defRPr sz="12498" b="1" spc="-125"/>
            </a:lvl3pPr>
            <a:lvl4pPr marL="0" indent="685663" algn="ctr">
              <a:lnSpc>
                <a:spcPct val="80000"/>
              </a:lnSpc>
              <a:spcBef>
                <a:spcPts val="0"/>
              </a:spcBef>
              <a:buSzTx/>
              <a:buNone/>
              <a:defRPr sz="12498" b="1" spc="-125"/>
            </a:lvl4pPr>
            <a:lvl5pPr marL="0" indent="914217" algn="ctr">
              <a:lnSpc>
                <a:spcPct val="80000"/>
              </a:lnSpc>
              <a:spcBef>
                <a:spcPts val="0"/>
              </a:spcBef>
              <a:buSzTx/>
              <a:buNone/>
              <a:defRPr sz="12498"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093" y="4131090"/>
            <a:ext cx="10982639" cy="467390"/>
          </a:xfrm>
          <a:prstGeom prst="rect">
            <a:avLst/>
          </a:prstGeom>
        </p:spPr>
        <p:txBody>
          <a:bodyPr lIns="45719" tIns="45719" rIns="45719" bIns="45719"/>
          <a:lstStyle>
            <a:lvl1pPr marL="0" indent="0" algn="ctr" defTabSz="412667">
              <a:lnSpc>
                <a:spcPct val="100000"/>
              </a:lnSpc>
              <a:spcBef>
                <a:spcPts val="0"/>
              </a:spcBef>
              <a:buSzTx/>
              <a:buNone/>
              <a:defRPr sz="2749"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522060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4696" y="5337727"/>
            <a:ext cx="10097396" cy="318490"/>
          </a:xfrm>
          <a:prstGeom prst="rect">
            <a:avLst/>
          </a:prstGeom>
        </p:spPr>
        <p:txBody>
          <a:bodyPr lIns="45719" tIns="45719" rIns="45719" bIns="45719"/>
          <a:lstStyle>
            <a:lvl1pPr marL="0" indent="0" defTabSz="412667">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733" y="2469930"/>
            <a:ext cx="10435359" cy="1918140"/>
          </a:xfrm>
          <a:prstGeom prst="rect">
            <a:avLst/>
          </a:prstGeom>
        </p:spPr>
        <p:txBody>
          <a:bodyPr/>
          <a:lstStyle>
            <a:lvl1pPr marL="319398" indent="-234903">
              <a:spcBef>
                <a:spcPts val="0"/>
              </a:spcBef>
              <a:buSzTx/>
              <a:buNone/>
              <a:defRPr sz="4249" spc="-85">
                <a:latin typeface="Helvetica Neue Medium"/>
                <a:ea typeface="Helvetica Neue Medium"/>
                <a:cs typeface="Helvetica Neue Medium"/>
                <a:sym typeface="Helvetica Neue Medium"/>
              </a:defRPr>
            </a:lvl1pPr>
            <a:lvl2pPr marL="319398" indent="-6349">
              <a:spcBef>
                <a:spcPts val="0"/>
              </a:spcBef>
              <a:buSzTx/>
              <a:buNone/>
              <a:defRPr sz="4249" spc="-85">
                <a:latin typeface="Helvetica Neue Medium"/>
                <a:ea typeface="Helvetica Neue Medium"/>
                <a:cs typeface="Helvetica Neue Medium"/>
                <a:sym typeface="Helvetica Neue Medium"/>
              </a:defRPr>
            </a:lvl2pPr>
            <a:lvl3pPr marL="319398" indent="222206">
              <a:spcBef>
                <a:spcPts val="0"/>
              </a:spcBef>
              <a:buSzTx/>
              <a:buNone/>
              <a:defRPr sz="4249" spc="-85">
                <a:latin typeface="Helvetica Neue Medium"/>
                <a:ea typeface="Helvetica Neue Medium"/>
                <a:cs typeface="Helvetica Neue Medium"/>
                <a:sym typeface="Helvetica Neue Medium"/>
              </a:defRPr>
            </a:lvl3pPr>
            <a:lvl4pPr marL="319398" indent="450760">
              <a:spcBef>
                <a:spcPts val="0"/>
              </a:spcBef>
              <a:buSzTx/>
              <a:buNone/>
              <a:defRPr sz="4249" spc="-85">
                <a:latin typeface="Helvetica Neue Medium"/>
                <a:ea typeface="Helvetica Neue Medium"/>
                <a:cs typeface="Helvetica Neue Medium"/>
                <a:sym typeface="Helvetica Neue Medium"/>
              </a:defRPr>
            </a:lvl4pPr>
            <a:lvl5pPr marL="319398" indent="679314">
              <a:spcBef>
                <a:spcPts val="0"/>
              </a:spcBef>
              <a:buSzTx/>
              <a:buNone/>
              <a:defRPr sz="4249"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716630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78298" y="508000"/>
            <a:ext cx="3718581" cy="2974839"/>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6748292" y="1989138"/>
            <a:ext cx="5218341" cy="607509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69832" y="247650"/>
            <a:ext cx="8303637"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053910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577" y="-2762250"/>
            <a:ext cx="13521978"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06883350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881429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149" name="image.jpeg" descr="image.jpeg"/>
          <p:cNvPicPr>
            <a:picLocks noChangeAspect="1"/>
          </p:cNvPicPr>
          <p:nvPr/>
        </p:nvPicPr>
        <p:blipFill>
          <a:blip r:embed="rId2"/>
          <a:stretch>
            <a:fillRect/>
          </a:stretch>
        </p:blipFill>
        <p:spPr>
          <a:xfrm>
            <a:off x="1940353" y="208910"/>
            <a:ext cx="1866734" cy="1243373"/>
          </a:xfrm>
          <a:prstGeom prst="rect">
            <a:avLst/>
          </a:prstGeom>
          <a:ln w="12700">
            <a:miter lim="400000"/>
          </a:ln>
        </p:spPr>
      </p:pic>
      <p:sp>
        <p:nvSpPr>
          <p:cNvPr id="150" name="Slide Number"/>
          <p:cNvSpPr txBox="1">
            <a:spLocks noGrp="1"/>
          </p:cNvSpPr>
          <p:nvPr>
            <p:ph type="sldNum" sz="quarter" idx="2"/>
          </p:nvPr>
        </p:nvSpPr>
        <p:spPr>
          <a:xfrm>
            <a:off x="9642768" y="6250001"/>
            <a:ext cx="561052" cy="553870"/>
          </a:xfrm>
          <a:prstGeom prst="rect">
            <a:avLst/>
          </a:prstGeom>
        </p:spPr>
        <p:txBody>
          <a:bodyPr lIns="0" tIns="0" rIns="0" bIns="0" anchor="t"/>
          <a:lstStyle>
            <a:lvl1pPr algn="r" defTabSz="414855">
              <a:lnSpc>
                <a:spcPct val="96000"/>
              </a:lnSpc>
              <a:defRPr sz="3749">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0676193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3" y="2743200"/>
            <a:ext cx="441655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6812"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6812" y="2743200"/>
            <a:ext cx="441655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52466975-C014-42E5-BFA6-B8D5FDD3B81F}" type="datetimeFigureOut">
              <a:rPr lang="en-US"/>
              <a:t>12/11/2021</a:t>
            </a:fld>
            <a:endParaRPr/>
          </a:p>
        </p:txBody>
      </p:sp>
      <p:sp>
        <p:nvSpPr>
          <p:cNvPr id="9" name="Slide Number Placeholder 8"/>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52466975-C014-42E5-BFA6-B8D5FDD3B81F}" type="datetimeFigureOut">
              <a:rPr lang="en-US"/>
              <a:t>12/11/2021</a:t>
            </a:fld>
            <a:endParaRPr/>
          </a:p>
        </p:txBody>
      </p:sp>
      <p:sp>
        <p:nvSpPr>
          <p:cNvPr id="5" name="Slide Number Placeholder 4"/>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52466975-C014-42E5-BFA6-B8D5FDD3B81F}" type="datetimeFigureOut">
              <a:rPr lang="en-US"/>
              <a:t>12/11/2021</a:t>
            </a:fld>
            <a:endParaRPr/>
          </a:p>
        </p:txBody>
      </p:sp>
      <p:sp>
        <p:nvSpPr>
          <p:cNvPr id="4" name="Slide Number Placeholder 3"/>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675568" y="2087880"/>
            <a:ext cx="5791200"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522413"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12/11/2021</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06880" y="2087880"/>
            <a:ext cx="5784978"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23211"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12/11/2021</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r>
              <a:rPr lang="en-US"/>
              <a:t>Click to edit Master title style</a:t>
            </a:r>
            <a:endParaRPr/>
          </a:p>
        </p:txBody>
      </p:sp>
      <p:pic>
        <p:nvPicPr>
          <p:cNvPr id="13" name="Picture 12"/>
          <p:cNvPicPr>
            <a:picLocks noChangeAspect="1"/>
          </p:cNvPicPr>
          <p:nvPr/>
        </p:nvPicPr>
        <p:blipFill rotWithShape="1">
          <a:blip r:embed="rId15">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100">
                <a:solidFill>
                  <a:schemeClr val="tx1"/>
                </a:solidFill>
              </a:defRPr>
            </a:lvl1pPr>
          </a:lstStyle>
          <a:p>
            <a:fld id="{52466975-C014-42E5-BFA6-B8D5FDD3B81F}" type="datetimeFigureOut">
              <a:rPr lang="en-US" smtClean="0"/>
              <a:pPr/>
              <a:t>12/11/2021</a:t>
            </a:fld>
            <a:endParaRPr lang="en-US"/>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100">
                <a:solidFill>
                  <a:schemeClr val="tx1"/>
                </a:solidFill>
              </a:defRPr>
            </a:lvl1pPr>
          </a:lstStyle>
          <a:p>
            <a:fld id="{693B167E-EA96-4147-81DE-549160052C22}" type="slidenum">
              <a:rPr lang="en-US" smtClean="0"/>
              <a:pPr/>
              <a:t>‹#›</a:t>
            </a:fld>
            <a:endParaRPr lang="en-US"/>
          </a:p>
        </p:txBody>
      </p:sp>
      <p:sp>
        <p:nvSpPr>
          <p:cNvPr id="38" name="Freeform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 id="2147483714" r:id="rId12"/>
    <p:sldLayoutId id="214748371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0555" y="964692"/>
            <a:ext cx="772771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0555" y="2638045"/>
            <a:ext cx="772771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19392" y="6238816"/>
            <a:ext cx="2753029"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A743262-85FD-4EAB-AC9D-DECB2A262F89}" type="datetimeFigureOut">
              <a:rPr lang="en-US" smtClean="0"/>
              <a:t>12/11/2021</a:t>
            </a:fld>
            <a:endParaRPr lang="en-US"/>
          </a:p>
        </p:txBody>
      </p:sp>
      <p:sp>
        <p:nvSpPr>
          <p:cNvPr id="5" name="Footer Placeholder 4"/>
          <p:cNvSpPr>
            <a:spLocks noGrp="1"/>
          </p:cNvSpPr>
          <p:nvPr>
            <p:ph type="ftr" sz="quarter" idx="3"/>
          </p:nvPr>
        </p:nvSpPr>
        <p:spPr>
          <a:xfrm>
            <a:off x="1599784" y="6236208"/>
            <a:ext cx="5899652"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6120" y="6217920"/>
            <a:ext cx="365665"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1E7BFEA0-80A5-421F-BC83-7F63E246CAB7}" type="slidenum">
              <a:rPr lang="en-US" smtClean="0"/>
              <a:t>‹#›</a:t>
            </a:fld>
            <a:endParaRPr lang="en-US"/>
          </a:p>
        </p:txBody>
      </p:sp>
    </p:spTree>
    <p:extLst>
      <p:ext uri="{BB962C8B-B14F-4D97-AF65-F5344CB8AC3E}">
        <p14:creationId xmlns:p14="http://schemas.microsoft.com/office/powerpoint/2010/main" val="341636089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lnSpc>
          <a:spcPct val="90000"/>
        </a:lnSpc>
        <a:spcBef>
          <a:spcPct val="0"/>
        </a:spcBef>
        <a:buNone/>
        <a:defRPr sz="2799" kern="1200" cap="all" spc="200" baseline="0">
          <a:solidFill>
            <a:srgbClr val="262626"/>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2"/>
        </a:buClr>
        <a:buFont typeface="Arial" panose="020B0604020202020204" pitchFamily="34" charset="0"/>
        <a:buChar char="•"/>
        <a:defRPr sz="1799" kern="1200">
          <a:solidFill>
            <a:schemeClr val="tx1">
              <a:lumMod val="85000"/>
              <a:lumOff val="15000"/>
            </a:schemeClr>
          </a:solidFill>
          <a:latin typeface="+mn-lt"/>
          <a:ea typeface="+mn-ea"/>
          <a:cs typeface="+mn-cs"/>
        </a:defRPr>
      </a:lvl1pPr>
      <a:lvl2pPr marL="457063"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594"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126"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2657"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469"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3868"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6853"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210" indent="-228531" algn="l" defTabSz="914126"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F18CC-A7DC-46FC-90FD-16200A95BD9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2F9128-6CAA-40E7-B06C-1087CA95383A}"/>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5FD75F-471E-47C0-B7D0-E95B0CEF8E2D}"/>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14789-908D-4CF9-AA46-448F9885A5EF}" type="datetimeFigureOut">
              <a:rPr lang="en-US" smtClean="0"/>
              <a:t>12/11/2021</a:t>
            </a:fld>
            <a:endParaRPr lang="en-US"/>
          </a:p>
        </p:txBody>
      </p:sp>
      <p:sp>
        <p:nvSpPr>
          <p:cNvPr id="5" name="Footer Placeholder 4">
            <a:extLst>
              <a:ext uri="{FF2B5EF4-FFF2-40B4-BE49-F238E27FC236}">
                <a16:creationId xmlns:a16="http://schemas.microsoft.com/office/drawing/2014/main" id="{2EB6E3E3-F970-4E6F-9FCA-821B70673112}"/>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1F25A5-0003-44C3-8CCD-CA29026B405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EC071-E62D-4C6F-972E-DDD8787BAED1}" type="slidenum">
              <a:rPr lang="en-US" smtClean="0"/>
              <a:t>‹#›</a:t>
            </a:fld>
            <a:endParaRPr lang="en-US"/>
          </a:p>
        </p:txBody>
      </p:sp>
    </p:spTree>
    <p:extLst>
      <p:ext uri="{BB962C8B-B14F-4D97-AF65-F5344CB8AC3E}">
        <p14:creationId xmlns:p14="http://schemas.microsoft.com/office/powerpoint/2010/main" val="331597779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093" y="539750"/>
            <a:ext cx="10982639"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093" y="2124252"/>
            <a:ext cx="10982639"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69462" y="6486708"/>
            <a:ext cx="243656" cy="241092"/>
          </a:xfrm>
          <a:prstGeom prst="rect">
            <a:avLst/>
          </a:prstGeom>
          <a:ln w="12700">
            <a:miter lim="400000"/>
          </a:ln>
        </p:spPr>
        <p:txBody>
          <a:bodyPr wrap="none" lIns="50800" tIns="50800" rIns="50800" bIns="50800" anchor="b">
            <a:spAutoFit/>
          </a:bodyPr>
          <a:lstStyle>
            <a:lvl1pPr algn="ctr" defTabSz="292042">
              <a:lnSpc>
                <a:spcPct val="100000"/>
              </a:lnSpc>
              <a:defRPr sz="900">
                <a:latin typeface="+mn-lt"/>
                <a:ea typeface="+mn-ea"/>
                <a:cs typeface="+mn-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40802306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ransition spd="med"/>
  <p:hf hdr="0" ftr="0"/>
  <p:txStyles>
    <p:titleStyle>
      <a:lvl1pPr marL="0" marR="0" indent="0" algn="l" defTabSz="1218925" rtl="0" latinLnBrk="0">
        <a:lnSpc>
          <a:spcPct val="80000"/>
        </a:lnSpc>
        <a:spcBef>
          <a:spcPts val="0"/>
        </a:spcBef>
        <a:spcAft>
          <a:spcPts val="0"/>
        </a:spcAft>
        <a:buClrTx/>
        <a:buSzTx/>
        <a:buFontTx/>
        <a:buNone/>
        <a:tabLst/>
        <a:defRPr sz="4249" b="1" i="0" u="none" strike="noStrike" cap="none" spc="-85" baseline="0">
          <a:solidFill>
            <a:srgbClr val="000000"/>
          </a:solidFill>
          <a:uFillTx/>
          <a:latin typeface="+mn-lt"/>
          <a:ea typeface="+mn-ea"/>
          <a:cs typeface="+mn-cs"/>
          <a:sym typeface="Helvetica Neue"/>
        </a:defRPr>
      </a:lvl1pPr>
      <a:lvl2pPr marL="0" marR="0" indent="228554" algn="l" defTabSz="1218925" rtl="0" latinLnBrk="0">
        <a:lnSpc>
          <a:spcPct val="80000"/>
        </a:lnSpc>
        <a:spcBef>
          <a:spcPts val="0"/>
        </a:spcBef>
        <a:spcAft>
          <a:spcPts val="0"/>
        </a:spcAft>
        <a:buClrTx/>
        <a:buSzTx/>
        <a:buFontTx/>
        <a:buNone/>
        <a:tabLst/>
        <a:defRPr sz="4249" b="1" i="0" u="none" strike="noStrike" cap="none" spc="-85" baseline="0">
          <a:solidFill>
            <a:srgbClr val="000000"/>
          </a:solidFill>
          <a:uFillTx/>
          <a:latin typeface="+mn-lt"/>
          <a:ea typeface="+mn-ea"/>
          <a:cs typeface="+mn-cs"/>
          <a:sym typeface="Helvetica Neue"/>
        </a:defRPr>
      </a:lvl2pPr>
      <a:lvl3pPr marL="0" marR="0" indent="457109" algn="l" defTabSz="1218925" rtl="0" latinLnBrk="0">
        <a:lnSpc>
          <a:spcPct val="80000"/>
        </a:lnSpc>
        <a:spcBef>
          <a:spcPts val="0"/>
        </a:spcBef>
        <a:spcAft>
          <a:spcPts val="0"/>
        </a:spcAft>
        <a:buClrTx/>
        <a:buSzTx/>
        <a:buFontTx/>
        <a:buNone/>
        <a:tabLst/>
        <a:defRPr sz="4249" b="1" i="0" u="none" strike="noStrike" cap="none" spc="-85" baseline="0">
          <a:solidFill>
            <a:srgbClr val="000000"/>
          </a:solidFill>
          <a:uFillTx/>
          <a:latin typeface="+mn-lt"/>
          <a:ea typeface="+mn-ea"/>
          <a:cs typeface="+mn-cs"/>
          <a:sym typeface="Helvetica Neue"/>
        </a:defRPr>
      </a:lvl3pPr>
      <a:lvl4pPr marL="0" marR="0" indent="685663" algn="l" defTabSz="1218925" rtl="0" latinLnBrk="0">
        <a:lnSpc>
          <a:spcPct val="80000"/>
        </a:lnSpc>
        <a:spcBef>
          <a:spcPts val="0"/>
        </a:spcBef>
        <a:spcAft>
          <a:spcPts val="0"/>
        </a:spcAft>
        <a:buClrTx/>
        <a:buSzTx/>
        <a:buFontTx/>
        <a:buNone/>
        <a:tabLst/>
        <a:defRPr sz="4249" b="1" i="0" u="none" strike="noStrike" cap="none" spc="-85" baseline="0">
          <a:solidFill>
            <a:srgbClr val="000000"/>
          </a:solidFill>
          <a:uFillTx/>
          <a:latin typeface="+mn-lt"/>
          <a:ea typeface="+mn-ea"/>
          <a:cs typeface="+mn-cs"/>
          <a:sym typeface="Helvetica Neue"/>
        </a:defRPr>
      </a:lvl4pPr>
      <a:lvl5pPr marL="0" marR="0" indent="914217" algn="l" defTabSz="1218925" rtl="0" latinLnBrk="0">
        <a:lnSpc>
          <a:spcPct val="80000"/>
        </a:lnSpc>
        <a:spcBef>
          <a:spcPts val="0"/>
        </a:spcBef>
        <a:spcAft>
          <a:spcPts val="0"/>
        </a:spcAft>
        <a:buClrTx/>
        <a:buSzTx/>
        <a:buFontTx/>
        <a:buNone/>
        <a:tabLst/>
        <a:defRPr sz="4249" b="1" i="0" u="none" strike="noStrike" cap="none" spc="-85" baseline="0">
          <a:solidFill>
            <a:srgbClr val="000000"/>
          </a:solidFill>
          <a:uFillTx/>
          <a:latin typeface="+mn-lt"/>
          <a:ea typeface="+mn-ea"/>
          <a:cs typeface="+mn-cs"/>
          <a:sym typeface="Helvetica Neue"/>
        </a:defRPr>
      </a:lvl5pPr>
      <a:lvl6pPr marL="0" marR="0" indent="1142771" algn="l" defTabSz="1218925" rtl="0" latinLnBrk="0">
        <a:lnSpc>
          <a:spcPct val="80000"/>
        </a:lnSpc>
        <a:spcBef>
          <a:spcPts val="0"/>
        </a:spcBef>
        <a:spcAft>
          <a:spcPts val="0"/>
        </a:spcAft>
        <a:buClrTx/>
        <a:buSzTx/>
        <a:buFontTx/>
        <a:buNone/>
        <a:tabLst/>
        <a:defRPr sz="4249" b="1" i="0" u="none" strike="noStrike" cap="none" spc="-85" baseline="0">
          <a:solidFill>
            <a:srgbClr val="000000"/>
          </a:solidFill>
          <a:uFillTx/>
          <a:latin typeface="+mn-lt"/>
          <a:ea typeface="+mn-ea"/>
          <a:cs typeface="+mn-cs"/>
          <a:sym typeface="Helvetica Neue"/>
        </a:defRPr>
      </a:lvl6pPr>
      <a:lvl7pPr marL="0" marR="0" indent="1371326" algn="l" defTabSz="1218925" rtl="0" latinLnBrk="0">
        <a:lnSpc>
          <a:spcPct val="80000"/>
        </a:lnSpc>
        <a:spcBef>
          <a:spcPts val="0"/>
        </a:spcBef>
        <a:spcAft>
          <a:spcPts val="0"/>
        </a:spcAft>
        <a:buClrTx/>
        <a:buSzTx/>
        <a:buFontTx/>
        <a:buNone/>
        <a:tabLst/>
        <a:defRPr sz="4249" b="1" i="0" u="none" strike="noStrike" cap="none" spc="-85" baseline="0">
          <a:solidFill>
            <a:srgbClr val="000000"/>
          </a:solidFill>
          <a:uFillTx/>
          <a:latin typeface="+mn-lt"/>
          <a:ea typeface="+mn-ea"/>
          <a:cs typeface="+mn-cs"/>
          <a:sym typeface="Helvetica Neue"/>
        </a:defRPr>
      </a:lvl7pPr>
      <a:lvl8pPr marL="0" marR="0" indent="1599880" algn="l" defTabSz="1218925" rtl="0" latinLnBrk="0">
        <a:lnSpc>
          <a:spcPct val="80000"/>
        </a:lnSpc>
        <a:spcBef>
          <a:spcPts val="0"/>
        </a:spcBef>
        <a:spcAft>
          <a:spcPts val="0"/>
        </a:spcAft>
        <a:buClrTx/>
        <a:buSzTx/>
        <a:buFontTx/>
        <a:buNone/>
        <a:tabLst/>
        <a:defRPr sz="4249" b="1" i="0" u="none" strike="noStrike" cap="none" spc="-85" baseline="0">
          <a:solidFill>
            <a:srgbClr val="000000"/>
          </a:solidFill>
          <a:uFillTx/>
          <a:latin typeface="+mn-lt"/>
          <a:ea typeface="+mn-ea"/>
          <a:cs typeface="+mn-cs"/>
          <a:sym typeface="Helvetica Neue"/>
        </a:defRPr>
      </a:lvl8pPr>
      <a:lvl9pPr marL="0" marR="0" indent="1828434" algn="l" defTabSz="1218925" rtl="0" latinLnBrk="0">
        <a:lnSpc>
          <a:spcPct val="80000"/>
        </a:lnSpc>
        <a:spcBef>
          <a:spcPts val="0"/>
        </a:spcBef>
        <a:spcAft>
          <a:spcPts val="0"/>
        </a:spcAft>
        <a:buClrTx/>
        <a:buSzTx/>
        <a:buFontTx/>
        <a:buNone/>
        <a:tabLst/>
        <a:defRPr sz="4249" b="1" i="0" u="none" strike="noStrike" cap="none" spc="-85" baseline="0">
          <a:solidFill>
            <a:srgbClr val="000000"/>
          </a:solidFill>
          <a:uFillTx/>
          <a:latin typeface="+mn-lt"/>
          <a:ea typeface="+mn-ea"/>
          <a:cs typeface="+mn-cs"/>
          <a:sym typeface="Helvetica Neue"/>
        </a:defRPr>
      </a:lvl9pPr>
    </p:titleStyle>
    <p:bodyStyle>
      <a:lvl1pPr marL="304739" marR="0" indent="-304739" algn="l" defTabSz="1218925"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478" marR="0" indent="-304739" algn="l" defTabSz="1218925"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217" marR="0" indent="-304739" algn="l" defTabSz="1218925"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8956" marR="0" indent="-304739" algn="l" defTabSz="1218925"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3695" marR="0" indent="-304739" algn="l" defTabSz="1218925"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434" marR="0" indent="-304739" algn="l" defTabSz="1218925"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173" marR="0" indent="-304739" algn="l" defTabSz="1218925"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7912" marR="0" indent="-304739" algn="l" defTabSz="1218925"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2651" marR="0" indent="-304739" algn="l" defTabSz="1218925"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042"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554" algn="ctr" defTabSz="292042"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109" algn="ctr" defTabSz="292042"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663" algn="ctr" defTabSz="292042"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217" algn="ctr" defTabSz="292042"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2771" algn="ctr" defTabSz="292042"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326" algn="ctr" defTabSz="292042"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599880" algn="ctr" defTabSz="292042"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434" algn="ctr" defTabSz="292042"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filestore.scouting.org/filestore/HealthSafety/pdf/680-001_instruction.pdf?_gl=1*vmbeib*_ga*MjAxODI1NjgwNy4xNjMxNzIzNDU0*_ga_20G0JHESG4*MTYzODY4MzQ4NS4xOS4xLjE2Mzg2ODM3MjQuNDE" TargetMode="Externa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hyperlink" Target="https://lnt.org/give/other-ways-to-give/dan-howells-memorial-fund/"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hyperlink" Target="https://forms.gle/RPdLxP4eiDXh5Qpk8"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hyperlink" Target="mailto:srteleman@gmail.com"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vimeo.com/642453504"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scouting.org/outdoor-programs/conservation-and-environment/conservation-awards-and-recognitions/bsa-distinguished-conservation-service-awar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training.scouting.org/learning-plans/1800"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Ted.Weiland@gmail.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5.xml"/><Relationship Id="rId4" Type="http://schemas.openxmlformats.org/officeDocument/2006/relationships/hyperlink" Target="http://outdoorethics-bsa.org/training/MEcourseHosting.php"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hyperlink" Target="http://outdoorethics-bsa.org/AnnualReport/" TargetMode="External"/><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4085" y="1829499"/>
            <a:ext cx="11201399" cy="2667000"/>
          </a:xfrm>
        </p:spPr>
        <p:txBody>
          <a:bodyPr>
            <a:normAutofit fontScale="90000"/>
          </a:bodyPr>
          <a:lstStyle/>
          <a:p>
            <a:pPr algn="ctr"/>
            <a:br>
              <a:rPr lang="en-US" sz="5000" b="1" dirty="0"/>
            </a:br>
            <a:r>
              <a:rPr lang="en-US" sz="4400" b="1" dirty="0"/>
              <a:t>The Outdoor Ethics &amp; Conservation Subcommittee: </a:t>
            </a:r>
            <a:br>
              <a:rPr lang="en-US" sz="4400" b="1" dirty="0"/>
            </a:br>
            <a:r>
              <a:rPr lang="en-US" sz="4400" b="1" i="1" dirty="0"/>
              <a:t>Who’s Who and What We Do</a:t>
            </a:r>
            <a:br>
              <a:rPr lang="en-US" sz="5000" b="1" dirty="0"/>
            </a:br>
            <a:endParaRPr lang="en-US" sz="3200" dirty="0"/>
          </a:p>
        </p:txBody>
      </p:sp>
      <p:sp>
        <p:nvSpPr>
          <p:cNvPr id="3" name="Subtitle 2"/>
          <p:cNvSpPr>
            <a:spLocks noGrp="1"/>
          </p:cNvSpPr>
          <p:nvPr>
            <p:ph type="subTitle" idx="1"/>
          </p:nvPr>
        </p:nvSpPr>
        <p:spPr>
          <a:xfrm>
            <a:off x="493712" y="5029200"/>
            <a:ext cx="11201399" cy="1676400"/>
          </a:xfrm>
        </p:spPr>
        <p:txBody>
          <a:bodyPr>
            <a:normAutofit/>
          </a:bodyPr>
          <a:lstStyle/>
          <a:p>
            <a:pPr algn="ctr"/>
            <a:r>
              <a:rPr lang="en-US" sz="4200" b="1" dirty="0"/>
              <a:t>Outdoor Ethics Virtual Roundtable</a:t>
            </a:r>
          </a:p>
          <a:p>
            <a:pPr algn="ctr"/>
            <a:endParaRPr lang="en-US" sz="800" dirty="0"/>
          </a:p>
          <a:p>
            <a:pPr algn="ctr"/>
            <a:r>
              <a:rPr lang="en-US" sz="3200" dirty="0"/>
              <a:t>NOTE: This session will be recorded and posted on outdoorethics-bsa.org. Youth, please turn off your cameras. Thank you!</a:t>
            </a:r>
          </a:p>
          <a:p>
            <a:endParaRPr lang="en-US" dirty="0"/>
          </a:p>
        </p:txBody>
      </p:sp>
      <p:pic>
        <p:nvPicPr>
          <p:cNvPr id="5" name="Picture 4">
            <a:extLst>
              <a:ext uri="{FF2B5EF4-FFF2-40B4-BE49-F238E27FC236}">
                <a16:creationId xmlns:a16="http://schemas.microsoft.com/office/drawing/2014/main" id="{7BC192E2-DEA6-4A97-9021-A63F14B3E99A}"/>
              </a:ext>
            </a:extLst>
          </p:cNvPr>
          <p:cNvPicPr>
            <a:picLocks noChangeAspect="1"/>
          </p:cNvPicPr>
          <p:nvPr/>
        </p:nvPicPr>
        <p:blipFill>
          <a:blip r:embed="rId4"/>
          <a:stretch>
            <a:fillRect/>
          </a:stretch>
        </p:blipFill>
        <p:spPr>
          <a:xfrm>
            <a:off x="4882138" y="153099"/>
            <a:ext cx="2424546" cy="2400300"/>
          </a:xfrm>
          <a:prstGeom prst="rect">
            <a:avLst/>
          </a:prstGeom>
        </p:spPr>
      </p:pic>
      <p:pic>
        <p:nvPicPr>
          <p:cNvPr id="4" name="Concerto for Strings II">
            <a:hlinkClick r:id="" action="ppaction://media"/>
            <a:extLst>
              <a:ext uri="{FF2B5EF4-FFF2-40B4-BE49-F238E27FC236}">
                <a16:creationId xmlns:a16="http://schemas.microsoft.com/office/drawing/2014/main" id="{F2D237FB-2E45-4342-B821-BCC40BE616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7012" y="4800600"/>
            <a:ext cx="609600" cy="609600"/>
          </a:xfrm>
          <a:prstGeom prst="rect">
            <a:avLst/>
          </a:prstGeom>
        </p:spPr>
      </p:pic>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A66B1-4BC1-4D38-8A6A-A637D21163B4}"/>
              </a:ext>
            </a:extLst>
          </p:cNvPr>
          <p:cNvSpPr>
            <a:spLocks noGrp="1"/>
          </p:cNvSpPr>
          <p:nvPr>
            <p:ph type="ctrTitle"/>
          </p:nvPr>
        </p:nvSpPr>
        <p:spPr/>
        <p:txBody>
          <a:bodyPr/>
          <a:lstStyle/>
          <a:p>
            <a:pPr algn="ctr"/>
            <a:r>
              <a:rPr lang="en-US" dirty="0"/>
              <a:t>Safety Moment –</a:t>
            </a:r>
            <a:br>
              <a:rPr lang="en-US" dirty="0"/>
            </a:br>
            <a:r>
              <a:rPr lang="en-US" dirty="0"/>
              <a:t> Michelle </a:t>
            </a:r>
            <a:r>
              <a:rPr lang="en-US"/>
              <a:t>Bierstedt</a:t>
            </a:r>
            <a:endParaRPr lang="en-US" dirty="0"/>
          </a:p>
        </p:txBody>
      </p:sp>
    </p:spTree>
    <p:extLst>
      <p:ext uri="{BB962C8B-B14F-4D97-AF65-F5344CB8AC3E}">
        <p14:creationId xmlns:p14="http://schemas.microsoft.com/office/powerpoint/2010/main" val="78696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38B0F-9B25-4668-A078-6915F3B5A2FD}"/>
              </a:ext>
            </a:extLst>
          </p:cNvPr>
          <p:cNvSpPr>
            <a:spLocks noGrp="1"/>
          </p:cNvSpPr>
          <p:nvPr>
            <p:ph type="ctrTitle"/>
          </p:nvPr>
        </p:nvSpPr>
        <p:spPr>
          <a:xfrm>
            <a:off x="823874" y="1122964"/>
            <a:ext cx="11173089" cy="2386978"/>
          </a:xfrm>
        </p:spPr>
        <p:txBody>
          <a:bodyPr/>
          <a:lstStyle/>
          <a:p>
            <a:r>
              <a:rPr lang="en-US" dirty="0"/>
              <a:t>Annual Health and Medical Record Safety Moment</a:t>
            </a:r>
          </a:p>
        </p:txBody>
      </p:sp>
      <p:sp>
        <p:nvSpPr>
          <p:cNvPr id="3" name="Subtitle 2">
            <a:extLst>
              <a:ext uri="{FF2B5EF4-FFF2-40B4-BE49-F238E27FC236}">
                <a16:creationId xmlns:a16="http://schemas.microsoft.com/office/drawing/2014/main" id="{FC4D15FC-B3EC-4F17-8710-22807A6FE480}"/>
              </a:ext>
            </a:extLst>
          </p:cNvPr>
          <p:cNvSpPr>
            <a:spLocks noGrp="1"/>
          </p:cNvSpPr>
          <p:nvPr>
            <p:ph type="subTitle" idx="1"/>
          </p:nvPr>
        </p:nvSpPr>
        <p:spPr/>
        <p:txBody>
          <a:bodyPr>
            <a:normAutofit/>
          </a:bodyPr>
          <a:lstStyle/>
          <a:p>
            <a:r>
              <a:rPr lang="en-US" dirty="0"/>
              <a:t>For Everyone’s Safety</a:t>
            </a:r>
          </a:p>
          <a:p>
            <a:r>
              <a:rPr lang="en-US" dirty="0"/>
              <a:t>For all scouting participants –youth and adults</a:t>
            </a:r>
          </a:p>
        </p:txBody>
      </p:sp>
    </p:spTree>
    <p:extLst>
      <p:ext uri="{BB962C8B-B14F-4D97-AF65-F5344CB8AC3E}">
        <p14:creationId xmlns:p14="http://schemas.microsoft.com/office/powerpoint/2010/main" val="2672139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5022E-24B5-415C-A621-830378518840}"/>
              </a:ext>
            </a:extLst>
          </p:cNvPr>
          <p:cNvSpPr>
            <a:spLocks noGrp="1"/>
          </p:cNvSpPr>
          <p:nvPr>
            <p:ph type="title"/>
          </p:nvPr>
        </p:nvSpPr>
        <p:spPr>
          <a:xfrm>
            <a:off x="780820" y="1358936"/>
            <a:ext cx="4485488" cy="4140128"/>
          </a:xfrm>
        </p:spPr>
        <p:txBody>
          <a:bodyPr>
            <a:normAutofit fontScale="90000"/>
          </a:bodyPr>
          <a:lstStyle/>
          <a:p>
            <a:r>
              <a:rPr lang="en-US" b="0" i="0" dirty="0">
                <a:solidFill>
                  <a:srgbClr val="515354"/>
                </a:solidFill>
                <a:effectLst/>
                <a:latin typeface="Roboto" panose="02000000000000000000" pitchFamily="2" charset="0"/>
              </a:rPr>
              <a:t>The Scouting adventure, camping trips, high-adventure excursions, and having fun are important to everyone in Scouting—and so is your safety and well-being. Completing the Annual Health and Medical Record is the first step in making sure you have a great Scouting experience.</a:t>
            </a:r>
            <a:endParaRPr lang="en-US" dirty="0"/>
          </a:p>
        </p:txBody>
      </p:sp>
      <p:pic>
        <p:nvPicPr>
          <p:cNvPr id="8" name="Content Placeholder 7">
            <a:extLst>
              <a:ext uri="{FF2B5EF4-FFF2-40B4-BE49-F238E27FC236}">
                <a16:creationId xmlns:a16="http://schemas.microsoft.com/office/drawing/2014/main" id="{1AB04CC9-242F-4A5E-8642-2CC2956BD8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5467" y="481616"/>
            <a:ext cx="5987176" cy="4490381"/>
          </a:xfrm>
        </p:spPr>
      </p:pic>
      <p:sp>
        <p:nvSpPr>
          <p:cNvPr id="6" name="TextBox 5">
            <a:extLst>
              <a:ext uri="{FF2B5EF4-FFF2-40B4-BE49-F238E27FC236}">
                <a16:creationId xmlns:a16="http://schemas.microsoft.com/office/drawing/2014/main" id="{F38C1412-872E-4062-A4ED-83CAB85FAD01}"/>
              </a:ext>
            </a:extLst>
          </p:cNvPr>
          <p:cNvSpPr txBox="1"/>
          <p:nvPr/>
        </p:nvSpPr>
        <p:spPr>
          <a:xfrm>
            <a:off x="518156" y="5872047"/>
            <a:ext cx="4936344" cy="923090"/>
          </a:xfrm>
          <a:prstGeom prst="rect">
            <a:avLst/>
          </a:prstGeom>
          <a:noFill/>
        </p:spPr>
        <p:txBody>
          <a:bodyPr wrap="square">
            <a:spAutoFit/>
          </a:bodyPr>
          <a:lstStyle/>
          <a:p>
            <a:pPr defTabSz="457063"/>
            <a:r>
              <a:rPr lang="en-US" sz="1799" dirty="0">
                <a:solidFill>
                  <a:srgbClr val="000000"/>
                </a:solidFill>
                <a:latin typeface="Gill Sans MT" panose="020B0502020104020203"/>
              </a:rPr>
              <a:t>https://www.scouting.org/health-and-safety/safety-moments/annual-health-and-medical-record/</a:t>
            </a:r>
          </a:p>
          <a:p>
            <a:pPr defTabSz="457063"/>
            <a:endParaRPr lang="en-US" sz="1799" dirty="0">
              <a:solidFill>
                <a:srgbClr val="000000"/>
              </a:solidFill>
              <a:latin typeface="Gill Sans MT" panose="020B0502020104020203"/>
            </a:endParaRPr>
          </a:p>
        </p:txBody>
      </p:sp>
      <p:sp>
        <p:nvSpPr>
          <p:cNvPr id="9" name="TextBox 8">
            <a:extLst>
              <a:ext uri="{FF2B5EF4-FFF2-40B4-BE49-F238E27FC236}">
                <a16:creationId xmlns:a16="http://schemas.microsoft.com/office/drawing/2014/main" id="{45666C16-8ED2-4C5B-884B-B6C3634772B5}"/>
              </a:ext>
            </a:extLst>
          </p:cNvPr>
          <p:cNvSpPr txBox="1"/>
          <p:nvPr/>
        </p:nvSpPr>
        <p:spPr>
          <a:xfrm>
            <a:off x="6326368" y="5103238"/>
            <a:ext cx="5683826" cy="1753869"/>
          </a:xfrm>
          <a:prstGeom prst="rect">
            <a:avLst/>
          </a:prstGeom>
          <a:noFill/>
        </p:spPr>
        <p:txBody>
          <a:bodyPr wrap="square" rtlCol="0">
            <a:spAutoFit/>
          </a:bodyPr>
          <a:lstStyle/>
          <a:p>
            <a:pPr defTabSz="457063"/>
            <a:r>
              <a:rPr lang="en-US" sz="1799" i="1" dirty="0">
                <a:solidFill>
                  <a:srgbClr val="000000"/>
                </a:solidFill>
                <a:latin typeface="Gill Sans MT" panose="020B0502020104020203"/>
              </a:rPr>
              <a:t>A slip, a fall, heat exhaustion, a heart attack </a:t>
            </a:r>
            <a:r>
              <a:rPr lang="en-US" sz="1799" dirty="0">
                <a:solidFill>
                  <a:srgbClr val="000000"/>
                </a:solidFill>
                <a:latin typeface="Gill Sans MT" panose="020B0502020104020203"/>
              </a:rPr>
              <a:t>…do you know who will need medical attention? Be safe ---be sure all participants from the Lions to the Adults have a medical record available at events. This includes day events, overnight camps, trainings, OA, Jamboree and high adventure. </a:t>
            </a:r>
          </a:p>
        </p:txBody>
      </p:sp>
    </p:spTree>
    <p:extLst>
      <p:ext uri="{BB962C8B-B14F-4D97-AF65-F5344CB8AC3E}">
        <p14:creationId xmlns:p14="http://schemas.microsoft.com/office/powerpoint/2010/main" val="1262248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FFD7E-434B-43C5-AABC-16FF8B9E537E}"/>
              </a:ext>
            </a:extLst>
          </p:cNvPr>
          <p:cNvSpPr>
            <a:spLocks noGrp="1"/>
          </p:cNvSpPr>
          <p:nvPr>
            <p:ph type="title"/>
          </p:nvPr>
        </p:nvSpPr>
        <p:spPr/>
        <p:txBody>
          <a:bodyPr/>
          <a:lstStyle/>
          <a:p>
            <a:r>
              <a:rPr lang="en-US" dirty="0"/>
              <a:t>Update Annually</a:t>
            </a:r>
          </a:p>
        </p:txBody>
      </p:sp>
      <p:sp>
        <p:nvSpPr>
          <p:cNvPr id="4" name="Text Placeholder 3">
            <a:extLst>
              <a:ext uri="{FF2B5EF4-FFF2-40B4-BE49-F238E27FC236}">
                <a16:creationId xmlns:a16="http://schemas.microsoft.com/office/drawing/2014/main" id="{EEE5F2E4-E759-4187-8C7A-CBE09BFD49C8}"/>
              </a:ext>
            </a:extLst>
          </p:cNvPr>
          <p:cNvSpPr>
            <a:spLocks noGrp="1"/>
          </p:cNvSpPr>
          <p:nvPr>
            <p:ph type="body" sz="half" idx="2"/>
          </p:nvPr>
        </p:nvSpPr>
        <p:spPr/>
        <p:txBody>
          <a:bodyPr/>
          <a:lstStyle/>
          <a:p>
            <a:r>
              <a:rPr lang="en-US" dirty="0"/>
              <a:t>Part A – Informed Consent</a:t>
            </a:r>
          </a:p>
          <a:p>
            <a:r>
              <a:rPr lang="en-US" dirty="0"/>
              <a:t>Part B- General Health History</a:t>
            </a:r>
          </a:p>
          <a:p>
            <a:r>
              <a:rPr lang="en-US" dirty="0"/>
              <a:t>Part C- Pre-participation Physical (for events over 72 hours)</a:t>
            </a:r>
          </a:p>
          <a:p>
            <a:r>
              <a:rPr lang="en-US" dirty="0"/>
              <a:t>High Adventure Risk Advisory –for high adventure activities such as Philmont, Sea Base, Northern Tier, and Summit</a:t>
            </a:r>
          </a:p>
        </p:txBody>
      </p:sp>
      <p:sp>
        <p:nvSpPr>
          <p:cNvPr id="6" name="TextBox 5">
            <a:extLst>
              <a:ext uri="{FF2B5EF4-FFF2-40B4-BE49-F238E27FC236}">
                <a16:creationId xmlns:a16="http://schemas.microsoft.com/office/drawing/2014/main" id="{272141FB-4D41-4084-9EE8-9A54D31223C8}"/>
              </a:ext>
            </a:extLst>
          </p:cNvPr>
          <p:cNvSpPr txBox="1"/>
          <p:nvPr/>
        </p:nvSpPr>
        <p:spPr>
          <a:xfrm>
            <a:off x="6157458" y="5247295"/>
            <a:ext cx="6095726" cy="1476943"/>
          </a:xfrm>
          <a:prstGeom prst="rect">
            <a:avLst/>
          </a:prstGeom>
          <a:noFill/>
        </p:spPr>
        <p:txBody>
          <a:bodyPr wrap="square">
            <a:spAutoFit/>
          </a:bodyPr>
          <a:lstStyle/>
          <a:p>
            <a:pPr defTabSz="457063"/>
            <a:r>
              <a:rPr lang="en-US" sz="1799" dirty="0">
                <a:solidFill>
                  <a:srgbClr val="000000"/>
                </a:solidFill>
                <a:latin typeface="Gill Sans MT" panose="020B0502020104020203"/>
                <a:hlinkClick r:id="rId2"/>
              </a:rPr>
              <a:t>https://filestore.scouting.org/filestore/HealthSafety/pdf/680-001_instruction.pdf?_gl=1*vmbeib*_ga*MjAxODI1NjgwNy4xNjMxNzIzNDU0*_ga_20G0JHESG4*MTYzODY4MzQ4NS4xOS4xLjE2Mzg2ODM3MjQuNDE</a:t>
            </a:r>
            <a:r>
              <a:rPr lang="en-US" sz="1799" dirty="0">
                <a:solidFill>
                  <a:srgbClr val="000000"/>
                </a:solidFill>
                <a:latin typeface="Gill Sans MT" panose="020B0502020104020203"/>
              </a:rPr>
              <a:t>.</a:t>
            </a:r>
          </a:p>
          <a:p>
            <a:pPr defTabSz="457063"/>
            <a:endParaRPr lang="en-US" sz="1799" dirty="0">
              <a:solidFill>
                <a:srgbClr val="000000"/>
              </a:solidFill>
              <a:latin typeface="Gill Sans MT" panose="020B0502020104020203"/>
            </a:endParaRPr>
          </a:p>
        </p:txBody>
      </p:sp>
      <p:pic>
        <p:nvPicPr>
          <p:cNvPr id="1026" name="Picture 2" descr="BSA health forms, now as easy as A, B, C - Bryan on Scouting">
            <a:extLst>
              <a:ext uri="{FF2B5EF4-FFF2-40B4-BE49-F238E27FC236}">
                <a16:creationId xmlns:a16="http://schemas.microsoft.com/office/drawing/2014/main" id="{7293FEBF-EFB8-4830-8CEE-24ABDAEEE9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81833" y="665548"/>
            <a:ext cx="5264787" cy="2884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748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EA60-B95C-4493-8038-AD662BC25314}"/>
              </a:ext>
            </a:extLst>
          </p:cNvPr>
          <p:cNvSpPr>
            <a:spLocks noGrp="1"/>
          </p:cNvSpPr>
          <p:nvPr>
            <p:ph type="title"/>
          </p:nvPr>
        </p:nvSpPr>
        <p:spPr/>
        <p:txBody>
          <a:bodyPr/>
          <a:lstStyle/>
          <a:p>
            <a:r>
              <a:rPr lang="en-US" dirty="0"/>
              <a:t>In memory of our dear friend Dan Howells</a:t>
            </a:r>
          </a:p>
        </p:txBody>
      </p:sp>
      <p:pic>
        <p:nvPicPr>
          <p:cNvPr id="5" name="Content Placeholder 4">
            <a:extLst>
              <a:ext uri="{FF2B5EF4-FFF2-40B4-BE49-F238E27FC236}">
                <a16:creationId xmlns:a16="http://schemas.microsoft.com/office/drawing/2014/main" id="{A4C8580D-4DA6-4CB4-A205-A48E166ACEC4}"/>
              </a:ext>
            </a:extLst>
          </p:cNvPr>
          <p:cNvPicPr>
            <a:picLocks noGrp="1" noChangeAspect="1"/>
          </p:cNvPicPr>
          <p:nvPr>
            <p:ph idx="1"/>
          </p:nvPr>
        </p:nvPicPr>
        <p:blipFill>
          <a:blip r:embed="rId2"/>
          <a:stretch>
            <a:fillRect/>
          </a:stretch>
        </p:blipFill>
        <p:spPr>
          <a:xfrm>
            <a:off x="1522413" y="1752600"/>
            <a:ext cx="5943599" cy="5032247"/>
          </a:xfrm>
        </p:spPr>
      </p:pic>
      <p:sp>
        <p:nvSpPr>
          <p:cNvPr id="7" name="TextBox 6">
            <a:extLst>
              <a:ext uri="{FF2B5EF4-FFF2-40B4-BE49-F238E27FC236}">
                <a16:creationId xmlns:a16="http://schemas.microsoft.com/office/drawing/2014/main" id="{EB3C5692-3CAC-4F11-905D-076B45999F91}"/>
              </a:ext>
            </a:extLst>
          </p:cNvPr>
          <p:cNvSpPr txBox="1"/>
          <p:nvPr/>
        </p:nvSpPr>
        <p:spPr>
          <a:xfrm>
            <a:off x="7542212" y="1752600"/>
            <a:ext cx="3733800" cy="1200329"/>
          </a:xfrm>
          <a:prstGeom prst="rect">
            <a:avLst/>
          </a:prstGeom>
          <a:noFill/>
        </p:spPr>
        <p:txBody>
          <a:bodyPr wrap="square" rtlCol="0">
            <a:spAutoFit/>
          </a:bodyPr>
          <a:lstStyle/>
          <a:p>
            <a:r>
              <a:rPr lang="en-US" dirty="0"/>
              <a:t>Please consider a gift to the Dan Howells Memorial fund.</a:t>
            </a:r>
          </a:p>
          <a:p>
            <a:r>
              <a:rPr lang="en-US" dirty="0">
                <a:solidFill>
                  <a:schemeClr val="accent3">
                    <a:lumMod val="50000"/>
                  </a:schemeClr>
                </a:solidFill>
                <a:hlinkClick r:id="rId3">
                  <a:extLst>
                    <a:ext uri="{A12FA001-AC4F-418D-AE19-62706E023703}">
                      <ahyp:hlinkClr xmlns:ahyp="http://schemas.microsoft.com/office/drawing/2018/hyperlinkcolor" val="tx"/>
                    </a:ext>
                  </a:extLst>
                </a:hlinkClick>
              </a:rPr>
              <a:t>https://lnt.org/give/other-ways-to-give/dan-howells-memorial-fund/</a:t>
            </a:r>
            <a:endParaRPr lang="en-US" dirty="0">
              <a:solidFill>
                <a:schemeClr val="accent3">
                  <a:lumMod val="50000"/>
                </a:schemeClr>
              </a:solidFill>
            </a:endParaRPr>
          </a:p>
        </p:txBody>
      </p:sp>
      <p:pic>
        <p:nvPicPr>
          <p:cNvPr id="9" name="Picture 8">
            <a:extLst>
              <a:ext uri="{FF2B5EF4-FFF2-40B4-BE49-F238E27FC236}">
                <a16:creationId xmlns:a16="http://schemas.microsoft.com/office/drawing/2014/main" id="{F7EE4AD1-149D-41E0-AF8B-E649871AB40B}"/>
              </a:ext>
            </a:extLst>
          </p:cNvPr>
          <p:cNvPicPr>
            <a:picLocks noChangeAspect="1"/>
          </p:cNvPicPr>
          <p:nvPr/>
        </p:nvPicPr>
        <p:blipFill>
          <a:blip r:embed="rId4"/>
          <a:stretch>
            <a:fillRect/>
          </a:stretch>
        </p:blipFill>
        <p:spPr>
          <a:xfrm>
            <a:off x="7516855" y="3048000"/>
            <a:ext cx="4348419" cy="3237534"/>
          </a:xfrm>
          <a:prstGeom prst="rect">
            <a:avLst/>
          </a:prstGeom>
        </p:spPr>
      </p:pic>
    </p:spTree>
    <p:extLst>
      <p:ext uri="{BB962C8B-B14F-4D97-AF65-F5344CB8AC3E}">
        <p14:creationId xmlns:p14="http://schemas.microsoft.com/office/powerpoint/2010/main" val="171941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985779-EF92-AC47-A9A7-4A19D1CD2E77}"/>
              </a:ext>
            </a:extLst>
          </p:cNvPr>
          <p:cNvSpPr txBox="1"/>
          <p:nvPr/>
        </p:nvSpPr>
        <p:spPr>
          <a:xfrm>
            <a:off x="3355642" y="378278"/>
            <a:ext cx="6165019" cy="76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399" dirty="0"/>
              <a:t>	OE &amp; Cons  Zones</a:t>
            </a:r>
          </a:p>
        </p:txBody>
      </p:sp>
      <p:sp>
        <p:nvSpPr>
          <p:cNvPr id="3" name="TextBox 2">
            <a:extLst>
              <a:ext uri="{FF2B5EF4-FFF2-40B4-BE49-F238E27FC236}">
                <a16:creationId xmlns:a16="http://schemas.microsoft.com/office/drawing/2014/main" id="{01D2FA76-E964-E549-9A06-1137F0E9747E}"/>
              </a:ext>
            </a:extLst>
          </p:cNvPr>
          <p:cNvSpPr txBox="1"/>
          <p:nvPr/>
        </p:nvSpPr>
        <p:spPr>
          <a:xfrm>
            <a:off x="111761" y="2875557"/>
            <a:ext cx="8193176" cy="2414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pPr defTabSz="228531" hangingPunct="0">
              <a:lnSpc>
                <a:spcPct val="96000"/>
              </a:lnSpc>
            </a:pPr>
            <a:endParaRPr lang="en-US" sz="3999" dirty="0"/>
          </a:p>
          <a:p>
            <a:pPr defTabSz="228531" hangingPunct="0">
              <a:lnSpc>
                <a:spcPct val="96000"/>
              </a:lnSpc>
            </a:pPr>
            <a:endParaRPr lang="en-US" sz="3999" dirty="0">
              <a:solidFill>
                <a:srgbClr val="000000"/>
              </a:solidFill>
              <a:latin typeface="Arial"/>
              <a:ea typeface="Arial"/>
              <a:cs typeface="Arial"/>
              <a:sym typeface="Arial"/>
            </a:endParaRPr>
          </a:p>
          <a:p>
            <a:pPr defTabSz="228531" hangingPunct="0">
              <a:lnSpc>
                <a:spcPct val="96000"/>
              </a:lnSpc>
            </a:pPr>
            <a:endParaRPr lang="en-US" sz="3999" dirty="0"/>
          </a:p>
          <a:p>
            <a:pPr defTabSz="228531" hangingPunct="0">
              <a:lnSpc>
                <a:spcPct val="96000"/>
              </a:lnSpc>
            </a:pPr>
            <a:endParaRPr lang="en-US" sz="3999" dirty="0">
              <a:solidFill>
                <a:srgbClr val="000000"/>
              </a:solidFill>
              <a:latin typeface="Arial"/>
              <a:ea typeface="Arial"/>
              <a:cs typeface="Arial"/>
              <a:sym typeface="Arial"/>
            </a:endParaRPr>
          </a:p>
        </p:txBody>
      </p:sp>
      <p:sp>
        <p:nvSpPr>
          <p:cNvPr id="4" name="Slide Number Placeholder 3">
            <a:extLst>
              <a:ext uri="{FF2B5EF4-FFF2-40B4-BE49-F238E27FC236}">
                <a16:creationId xmlns:a16="http://schemas.microsoft.com/office/drawing/2014/main" id="{F070285C-B007-F54E-957B-0FBE3D9BB568}"/>
              </a:ext>
            </a:extLst>
          </p:cNvPr>
          <p:cNvSpPr>
            <a:spLocks noGrp="1"/>
          </p:cNvSpPr>
          <p:nvPr>
            <p:ph type="sldNum" sz="quarter" idx="2"/>
          </p:nvPr>
        </p:nvSpPr>
        <p:spPr/>
        <p:txBody>
          <a:bodyPr/>
          <a:lstStyle/>
          <a:p>
            <a:fld id="{86CB4B4D-7CA3-9044-876B-883B54F8677D}" type="slidenum">
              <a:rPr lang="en-US" smtClean="0"/>
              <a:t>15</a:t>
            </a:fld>
            <a:endParaRPr lang="en-US"/>
          </a:p>
        </p:txBody>
      </p:sp>
      <p:sp>
        <p:nvSpPr>
          <p:cNvPr id="6" name="TextBox 5">
            <a:extLst>
              <a:ext uri="{FF2B5EF4-FFF2-40B4-BE49-F238E27FC236}">
                <a16:creationId xmlns:a16="http://schemas.microsoft.com/office/drawing/2014/main" id="{BDD756C0-D59B-EE44-8688-177C73E17BFD}"/>
              </a:ext>
            </a:extLst>
          </p:cNvPr>
          <p:cNvSpPr txBox="1"/>
          <p:nvPr/>
        </p:nvSpPr>
        <p:spPr>
          <a:xfrm>
            <a:off x="2330834" y="2498117"/>
            <a:ext cx="8787659" cy="2553880"/>
          </a:xfrm>
          <a:prstGeom prst="rect">
            <a:avLst/>
          </a:prstGeom>
          <a:noFill/>
        </p:spPr>
        <p:txBody>
          <a:bodyPr wrap="square" rtlCol="0">
            <a:spAutoFit/>
          </a:bodyPr>
          <a:lstStyle/>
          <a:p>
            <a:r>
              <a:rPr lang="en-US" sz="3999" dirty="0"/>
              <a:t>Good Evening OE Enthusiasts</a:t>
            </a:r>
          </a:p>
          <a:p>
            <a:endParaRPr lang="en-US" sz="3999" dirty="0"/>
          </a:p>
          <a:p>
            <a:r>
              <a:rPr lang="en-US" sz="3999" dirty="0"/>
              <a:t>Outdoor Ethics Manager-East Division</a:t>
            </a:r>
          </a:p>
          <a:p>
            <a:r>
              <a:rPr lang="en-US" sz="3999" dirty="0"/>
              <a:t>Marshall Berger</a:t>
            </a:r>
          </a:p>
        </p:txBody>
      </p:sp>
    </p:spTree>
    <p:extLst>
      <p:ext uri="{BB962C8B-B14F-4D97-AF65-F5344CB8AC3E}">
        <p14:creationId xmlns:p14="http://schemas.microsoft.com/office/powerpoint/2010/main" val="381699732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lide Number Placeholder 1"/>
          <p:cNvSpPr txBox="1"/>
          <p:nvPr/>
        </p:nvSpPr>
        <p:spPr>
          <a:xfrm>
            <a:off x="5999097" y="6539670"/>
            <a:ext cx="184092" cy="187151"/>
          </a:xfrm>
          <a:prstGeom prst="rect">
            <a:avLst/>
          </a:prstGeom>
          <a:noFill/>
          <a:ln w="12600">
            <a:noFill/>
          </a:ln>
        </p:spPr>
        <p:txBody>
          <a:bodyPr lIns="25373" tIns="25373" rIns="25373" bIns="25373" anchor="b">
            <a:noAutofit/>
          </a:bodyPr>
          <a:lstStyle/>
          <a:p>
            <a:pPr algn="ctr">
              <a:tabLst>
                <a:tab pos="0" algn="l"/>
              </a:tabLst>
            </a:pPr>
            <a:fld id="{84644782-CAA8-41AE-B7AF-65A992751D9E}" type="slidenum">
              <a:rPr lang="en-US" sz="900" spc="-1">
                <a:solidFill>
                  <a:srgbClr val="000000"/>
                </a:solidFill>
                <a:latin typeface="Helvetica Neue"/>
                <a:ea typeface="Helvetica Neue"/>
              </a:rPr>
              <a:pPr algn="ctr">
                <a:tabLst>
                  <a:tab pos="0" algn="l"/>
                </a:tabLst>
              </a:pPr>
              <a:t>16</a:t>
            </a:fld>
            <a:endParaRPr lang="en-US" sz="900" spc="-1">
              <a:latin typeface="Times New Roman"/>
            </a:endParaRPr>
          </a:p>
        </p:txBody>
      </p:sp>
      <p:pic>
        <p:nvPicPr>
          <p:cNvPr id="7" name="Picture 6">
            <a:extLst>
              <a:ext uri="{FF2B5EF4-FFF2-40B4-BE49-F238E27FC236}">
                <a16:creationId xmlns:a16="http://schemas.microsoft.com/office/drawing/2014/main" id="{A0BF148F-FE7A-430E-B007-76AFF6AA0E08}"/>
              </a:ext>
            </a:extLst>
          </p:cNvPr>
          <p:cNvPicPr>
            <a:picLocks noChangeAspect="1"/>
          </p:cNvPicPr>
          <p:nvPr/>
        </p:nvPicPr>
        <p:blipFill>
          <a:blip r:embed="rId2"/>
          <a:stretch>
            <a:fillRect/>
          </a:stretch>
        </p:blipFill>
        <p:spPr>
          <a:xfrm>
            <a:off x="1278514" y="0"/>
            <a:ext cx="9631797"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BB59D4-D1C5-3345-9F29-23C5FC508AE0}"/>
              </a:ext>
            </a:extLst>
          </p:cNvPr>
          <p:cNvSpPr txBox="1"/>
          <p:nvPr/>
        </p:nvSpPr>
        <p:spPr>
          <a:xfrm>
            <a:off x="2817812" y="391022"/>
            <a:ext cx="817833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dirty="0"/>
              <a:t>OE &amp; Cons Program Operations</a:t>
            </a:r>
          </a:p>
        </p:txBody>
      </p:sp>
      <p:sp>
        <p:nvSpPr>
          <p:cNvPr id="7" name="Slide Number Placeholder 6">
            <a:extLst>
              <a:ext uri="{FF2B5EF4-FFF2-40B4-BE49-F238E27FC236}">
                <a16:creationId xmlns:a16="http://schemas.microsoft.com/office/drawing/2014/main" id="{DC64CF49-468A-7942-8F31-D522F4E1057E}"/>
              </a:ext>
            </a:extLst>
          </p:cNvPr>
          <p:cNvSpPr>
            <a:spLocks noGrp="1"/>
          </p:cNvSpPr>
          <p:nvPr>
            <p:ph type="sldNum" sz="quarter" idx="2"/>
          </p:nvPr>
        </p:nvSpPr>
        <p:spPr/>
        <p:txBody>
          <a:bodyPr/>
          <a:lstStyle/>
          <a:p>
            <a:fld id="{86CB4B4D-7CA3-9044-876B-883B54F8677D}" type="slidenum">
              <a:rPr lang="en-US" smtClean="0"/>
              <a:t>17</a:t>
            </a:fld>
            <a:endParaRPr lang="en-US"/>
          </a:p>
        </p:txBody>
      </p:sp>
      <p:pic>
        <p:nvPicPr>
          <p:cNvPr id="1026" name="Picture 2" descr="page4image1766515472">
            <a:extLst>
              <a:ext uri="{FF2B5EF4-FFF2-40B4-BE49-F238E27FC236}">
                <a16:creationId xmlns:a16="http://schemas.microsoft.com/office/drawing/2014/main" id="{A219F367-2CE8-CD4D-B39D-DD5C9ECBF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3" y="1876440"/>
            <a:ext cx="10134600" cy="467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71776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630018-B0A9-DE46-BE1E-EC7B7D0D28ED}"/>
              </a:ext>
            </a:extLst>
          </p:cNvPr>
          <p:cNvSpPr>
            <a:spLocks noGrp="1"/>
          </p:cNvSpPr>
          <p:nvPr>
            <p:ph type="sldNum" sz="quarter" idx="2"/>
          </p:nvPr>
        </p:nvSpPr>
        <p:spPr/>
        <p:txBody>
          <a:bodyPr/>
          <a:lstStyle/>
          <a:p>
            <a:fld id="{86CB4B4D-7CA3-9044-876B-883B54F8677D}" type="slidenum">
              <a:rPr lang="en-US" smtClean="0"/>
              <a:t>18</a:t>
            </a:fld>
            <a:endParaRPr lang="en-US"/>
          </a:p>
        </p:txBody>
      </p:sp>
      <p:sp>
        <p:nvSpPr>
          <p:cNvPr id="5" name="TextBox 4">
            <a:extLst>
              <a:ext uri="{FF2B5EF4-FFF2-40B4-BE49-F238E27FC236}">
                <a16:creationId xmlns:a16="http://schemas.microsoft.com/office/drawing/2014/main" id="{5820D5D0-1293-8A4F-B45A-7BEED909FDA2}"/>
              </a:ext>
            </a:extLst>
          </p:cNvPr>
          <p:cNvSpPr txBox="1"/>
          <p:nvPr/>
        </p:nvSpPr>
        <p:spPr>
          <a:xfrm>
            <a:off x="3389088" y="345868"/>
            <a:ext cx="6332258" cy="76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399" dirty="0"/>
              <a:t>OE &amp; Cons Divisions</a:t>
            </a:r>
          </a:p>
        </p:txBody>
      </p:sp>
      <p:pic>
        <p:nvPicPr>
          <p:cNvPr id="7" name="Picture 6">
            <a:extLst>
              <a:ext uri="{FF2B5EF4-FFF2-40B4-BE49-F238E27FC236}">
                <a16:creationId xmlns:a16="http://schemas.microsoft.com/office/drawing/2014/main" id="{B8B33A46-9EE6-6344-AE38-D6B49F1D3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512" y="1763569"/>
            <a:ext cx="7042686" cy="5012302"/>
          </a:xfrm>
          <a:prstGeom prst="rect">
            <a:avLst/>
          </a:prstGeom>
        </p:spPr>
      </p:pic>
    </p:spTree>
    <p:extLst>
      <p:ext uri="{BB962C8B-B14F-4D97-AF65-F5344CB8AC3E}">
        <p14:creationId xmlns:p14="http://schemas.microsoft.com/office/powerpoint/2010/main" val="24801927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985779-EF92-AC47-A9A7-4A19D1CD2E77}"/>
              </a:ext>
            </a:extLst>
          </p:cNvPr>
          <p:cNvSpPr txBox="1"/>
          <p:nvPr/>
        </p:nvSpPr>
        <p:spPr>
          <a:xfrm>
            <a:off x="3422532" y="378278"/>
            <a:ext cx="7695961" cy="76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399" dirty="0"/>
              <a:t>O E &amp; Con Zones</a:t>
            </a:r>
          </a:p>
        </p:txBody>
      </p:sp>
      <p:sp>
        <p:nvSpPr>
          <p:cNvPr id="3" name="TextBox 2">
            <a:extLst>
              <a:ext uri="{FF2B5EF4-FFF2-40B4-BE49-F238E27FC236}">
                <a16:creationId xmlns:a16="http://schemas.microsoft.com/office/drawing/2014/main" id="{01D2FA76-E964-E549-9A06-1137F0E9747E}"/>
              </a:ext>
            </a:extLst>
          </p:cNvPr>
          <p:cNvSpPr txBox="1"/>
          <p:nvPr/>
        </p:nvSpPr>
        <p:spPr>
          <a:xfrm>
            <a:off x="2360612" y="1600200"/>
            <a:ext cx="8115416" cy="5855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pPr defTabSz="228531" hangingPunct="0">
              <a:lnSpc>
                <a:spcPct val="96000"/>
              </a:lnSpc>
            </a:pPr>
            <a:r>
              <a:rPr lang="en-US" sz="2999" dirty="0"/>
              <a:t>		</a:t>
            </a:r>
            <a:endParaRPr lang="en-US" sz="2999" dirty="0">
              <a:solidFill>
                <a:srgbClr val="000000"/>
              </a:solidFill>
              <a:latin typeface="Arial"/>
              <a:ea typeface="Arial"/>
              <a:cs typeface="Arial"/>
              <a:sym typeface="Arial"/>
            </a:endParaRPr>
          </a:p>
          <a:p>
            <a:pPr defTabSz="228531" hangingPunct="0">
              <a:lnSpc>
                <a:spcPct val="96000"/>
              </a:lnSpc>
            </a:pPr>
            <a:r>
              <a:rPr lang="en-US" sz="3999" dirty="0"/>
              <a:t>East Division</a:t>
            </a:r>
          </a:p>
          <a:p>
            <a:pPr defTabSz="228531" hangingPunct="0">
              <a:lnSpc>
                <a:spcPct val="96000"/>
              </a:lnSpc>
            </a:pPr>
            <a:endParaRPr lang="en-US" sz="3999" dirty="0"/>
          </a:p>
          <a:p>
            <a:pPr defTabSz="228531" hangingPunct="0">
              <a:lnSpc>
                <a:spcPct val="96000"/>
              </a:lnSpc>
            </a:pPr>
            <a:r>
              <a:rPr lang="en-US" sz="3999" dirty="0"/>
              <a:t>		 	15 states</a:t>
            </a:r>
          </a:p>
          <a:p>
            <a:pPr defTabSz="228531" hangingPunct="0">
              <a:lnSpc>
                <a:spcPct val="96000"/>
              </a:lnSpc>
            </a:pPr>
            <a:r>
              <a:rPr lang="en-US" sz="3999" dirty="0"/>
              <a:t>			D.C.  </a:t>
            </a:r>
          </a:p>
          <a:p>
            <a:pPr defTabSz="228531" hangingPunct="0">
              <a:lnSpc>
                <a:spcPct val="96000"/>
              </a:lnSpc>
            </a:pPr>
            <a:r>
              <a:rPr lang="en-US" sz="3999" dirty="0"/>
              <a:t>			Transatlantic</a:t>
            </a:r>
          </a:p>
          <a:p>
            <a:pPr defTabSz="228531" hangingPunct="0">
              <a:lnSpc>
                <a:spcPct val="96000"/>
              </a:lnSpc>
            </a:pPr>
            <a:r>
              <a:rPr lang="en-US" sz="3999" dirty="0"/>
              <a:t> 			80 councils</a:t>
            </a:r>
          </a:p>
          <a:p>
            <a:pPr defTabSz="228531" hangingPunct="0">
              <a:lnSpc>
                <a:spcPct val="96000"/>
              </a:lnSpc>
            </a:pPr>
            <a:endParaRPr lang="en-US" sz="2999" dirty="0"/>
          </a:p>
          <a:p>
            <a:pPr defTabSz="228531" hangingPunct="0">
              <a:lnSpc>
                <a:spcPct val="96000"/>
              </a:lnSpc>
            </a:pPr>
            <a:endParaRPr lang="en-US" sz="900" dirty="0"/>
          </a:p>
          <a:p>
            <a:pPr defTabSz="228531" hangingPunct="0">
              <a:lnSpc>
                <a:spcPct val="96000"/>
              </a:lnSpc>
            </a:pPr>
            <a:endParaRPr lang="en-US" sz="3749" dirty="0">
              <a:solidFill>
                <a:srgbClr val="000000"/>
              </a:solidFill>
              <a:latin typeface="Arial"/>
              <a:ea typeface="Arial"/>
              <a:cs typeface="Arial"/>
              <a:sym typeface="Arial"/>
            </a:endParaRPr>
          </a:p>
          <a:p>
            <a:pPr defTabSz="228531" hangingPunct="0">
              <a:lnSpc>
                <a:spcPct val="96000"/>
              </a:lnSpc>
            </a:pPr>
            <a:endParaRPr lang="en-US" sz="900" dirty="0"/>
          </a:p>
          <a:p>
            <a:pPr defTabSz="228531" hangingPunct="0">
              <a:lnSpc>
                <a:spcPct val="96000"/>
              </a:lnSpc>
            </a:pPr>
            <a:endParaRPr lang="en-US" sz="3749" dirty="0">
              <a:solidFill>
                <a:srgbClr val="000000"/>
              </a:solidFill>
              <a:latin typeface="Arial"/>
              <a:ea typeface="Arial"/>
              <a:cs typeface="Arial"/>
              <a:sym typeface="Arial"/>
            </a:endParaRPr>
          </a:p>
        </p:txBody>
      </p:sp>
      <p:sp>
        <p:nvSpPr>
          <p:cNvPr id="4" name="Slide Number Placeholder 3">
            <a:extLst>
              <a:ext uri="{FF2B5EF4-FFF2-40B4-BE49-F238E27FC236}">
                <a16:creationId xmlns:a16="http://schemas.microsoft.com/office/drawing/2014/main" id="{F070285C-B007-F54E-957B-0FBE3D9BB568}"/>
              </a:ext>
            </a:extLst>
          </p:cNvPr>
          <p:cNvSpPr>
            <a:spLocks noGrp="1"/>
          </p:cNvSpPr>
          <p:nvPr>
            <p:ph type="sldNum" sz="quarter" idx="2"/>
          </p:nvPr>
        </p:nvSpPr>
        <p:spPr/>
        <p:txBody>
          <a:bodyPr/>
          <a:lstStyle/>
          <a:p>
            <a:fld id="{86CB4B4D-7CA3-9044-876B-883B54F8677D}" type="slidenum">
              <a:rPr lang="en-US" smtClean="0"/>
              <a:t>19</a:t>
            </a:fld>
            <a:endParaRPr lang="en-US"/>
          </a:p>
        </p:txBody>
      </p:sp>
    </p:spTree>
    <p:extLst>
      <p:ext uri="{BB962C8B-B14F-4D97-AF65-F5344CB8AC3E}">
        <p14:creationId xmlns:p14="http://schemas.microsoft.com/office/powerpoint/2010/main" val="234137901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6F941-60A6-4DE8-BC98-40FAE871266F}"/>
              </a:ext>
            </a:extLst>
          </p:cNvPr>
          <p:cNvSpPr>
            <a:spLocks noGrp="1"/>
          </p:cNvSpPr>
          <p:nvPr>
            <p:ph type="title"/>
          </p:nvPr>
        </p:nvSpPr>
        <p:spPr/>
        <p:txBody>
          <a:bodyPr/>
          <a:lstStyle/>
          <a:p>
            <a:r>
              <a:rPr lang="en-US" dirty="0"/>
              <a:t>Your feedback is a gift…to yourself and others</a:t>
            </a:r>
          </a:p>
        </p:txBody>
      </p:sp>
      <p:sp>
        <p:nvSpPr>
          <p:cNvPr id="3" name="Content Placeholder 2">
            <a:extLst>
              <a:ext uri="{FF2B5EF4-FFF2-40B4-BE49-F238E27FC236}">
                <a16:creationId xmlns:a16="http://schemas.microsoft.com/office/drawing/2014/main" id="{3BE0B726-43D1-40B2-A9D7-0C02857E19BA}"/>
              </a:ext>
            </a:extLst>
          </p:cNvPr>
          <p:cNvSpPr>
            <a:spLocks noGrp="1"/>
          </p:cNvSpPr>
          <p:nvPr>
            <p:ph idx="1"/>
          </p:nvPr>
        </p:nvSpPr>
        <p:spPr/>
        <p:txBody>
          <a:bodyPr/>
          <a:lstStyle/>
          <a:p>
            <a:pPr marL="0" indent="0">
              <a:buNone/>
            </a:pPr>
            <a:r>
              <a:rPr lang="en-US" dirty="0"/>
              <a:t>Whether you’re attending live or watching the recording, your input directly shapes future roundtables.</a:t>
            </a:r>
          </a:p>
          <a:p>
            <a:pPr marL="0" indent="0">
              <a:buNone/>
            </a:pPr>
            <a:r>
              <a:rPr lang="en-US" dirty="0"/>
              <a:t>Please take just a minute and give us your feedback at </a:t>
            </a:r>
          </a:p>
          <a:p>
            <a:pPr marL="408305" lvl="1" indent="0">
              <a:buNone/>
            </a:pPr>
            <a:r>
              <a:rPr lang="en-US" dirty="0">
                <a:solidFill>
                  <a:schemeClr val="tx2"/>
                </a:solidFill>
                <a:hlinkClick r:id="rId2">
                  <a:extLst>
                    <a:ext uri="{A12FA001-AC4F-418D-AE19-62706E023703}">
                      <ahyp:hlinkClr xmlns:ahyp="http://schemas.microsoft.com/office/drawing/2018/hyperlinkcolor" val="tx"/>
                    </a:ext>
                  </a:extLst>
                </a:hlinkClick>
              </a:rPr>
              <a:t>https://forms.gle/RPdLxP4eiDXh5Qpk8</a:t>
            </a:r>
            <a:endParaRPr lang="en-US" dirty="0">
              <a:solidFill>
                <a:schemeClr val="tx2"/>
              </a:solidFill>
            </a:endParaRPr>
          </a:p>
          <a:p>
            <a:pPr marL="0" indent="0">
              <a:buNone/>
            </a:pPr>
            <a:r>
              <a:rPr lang="en-US" dirty="0"/>
              <a:t>Thank you!	</a:t>
            </a:r>
          </a:p>
        </p:txBody>
      </p:sp>
    </p:spTree>
    <p:extLst>
      <p:ext uri="{BB962C8B-B14F-4D97-AF65-F5344CB8AC3E}">
        <p14:creationId xmlns:p14="http://schemas.microsoft.com/office/powerpoint/2010/main" val="380265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44AF6-F25A-E44C-9173-66AF3F42FE4C}"/>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4" name="TextBox 3">
            <a:extLst>
              <a:ext uri="{FF2B5EF4-FFF2-40B4-BE49-F238E27FC236}">
                <a16:creationId xmlns:a16="http://schemas.microsoft.com/office/drawing/2014/main" id="{B4DD6425-D1FA-1E49-8853-FE6A241D93D9}"/>
              </a:ext>
            </a:extLst>
          </p:cNvPr>
          <p:cNvSpPr txBox="1"/>
          <p:nvPr/>
        </p:nvSpPr>
        <p:spPr>
          <a:xfrm>
            <a:off x="3625027" y="369763"/>
            <a:ext cx="6956396" cy="76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399" dirty="0"/>
              <a:t>OE &amp; Cons Zones </a:t>
            </a:r>
          </a:p>
        </p:txBody>
      </p:sp>
      <p:sp>
        <p:nvSpPr>
          <p:cNvPr id="5" name="TextBox 4">
            <a:extLst>
              <a:ext uri="{FF2B5EF4-FFF2-40B4-BE49-F238E27FC236}">
                <a16:creationId xmlns:a16="http://schemas.microsoft.com/office/drawing/2014/main" id="{4967F670-49E4-8548-BAF1-4C056A67FC38}"/>
              </a:ext>
            </a:extLst>
          </p:cNvPr>
          <p:cNvSpPr txBox="1"/>
          <p:nvPr/>
        </p:nvSpPr>
        <p:spPr>
          <a:xfrm flipH="1">
            <a:off x="1341070" y="1799071"/>
            <a:ext cx="9506683" cy="46891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pPr defTabSz="228531" hangingPunct="0">
              <a:lnSpc>
                <a:spcPct val="96000"/>
              </a:lnSpc>
            </a:pPr>
            <a:r>
              <a:rPr lang="en-US" sz="2399" dirty="0"/>
              <a:t>					Zone E1</a:t>
            </a:r>
          </a:p>
          <a:p>
            <a:pPr defTabSz="228531" hangingPunct="0">
              <a:lnSpc>
                <a:spcPct val="96000"/>
              </a:lnSpc>
            </a:pPr>
            <a:endParaRPr lang="en-US" sz="2399" dirty="0"/>
          </a:p>
          <a:p>
            <a:pPr defTabSz="228531" hangingPunct="0">
              <a:lnSpc>
                <a:spcPct val="96000"/>
              </a:lnSpc>
            </a:pPr>
            <a:r>
              <a:rPr lang="en-US" sz="2399" dirty="0"/>
              <a:t>					Maine: 			</a:t>
            </a:r>
          </a:p>
          <a:p>
            <a:pPr defTabSz="228531" hangingPunct="0">
              <a:lnSpc>
                <a:spcPct val="96000"/>
              </a:lnSpc>
            </a:pPr>
            <a:r>
              <a:rPr lang="en-US" sz="2399" dirty="0"/>
              <a:t>																Pine Tree</a:t>
            </a:r>
          </a:p>
          <a:p>
            <a:pPr defTabSz="228531" hangingPunct="0">
              <a:lnSpc>
                <a:spcPct val="96000"/>
              </a:lnSpc>
            </a:pPr>
            <a:r>
              <a:rPr lang="en-US" sz="2399" dirty="0">
                <a:solidFill>
                  <a:srgbClr val="000000"/>
                </a:solidFill>
                <a:latin typeface="Arial"/>
                <a:ea typeface="Arial"/>
                <a:cs typeface="Arial"/>
                <a:sym typeface="Arial"/>
              </a:rPr>
              <a:t>																Katahdin Area</a:t>
            </a:r>
          </a:p>
          <a:p>
            <a:pPr defTabSz="228531" hangingPunct="0">
              <a:lnSpc>
                <a:spcPct val="96000"/>
              </a:lnSpc>
            </a:pPr>
            <a:r>
              <a:rPr lang="en-US" sz="2399" dirty="0"/>
              <a:t>					New Hampshire:</a:t>
            </a:r>
          </a:p>
          <a:p>
            <a:pPr defTabSz="228531" hangingPunct="0">
              <a:lnSpc>
                <a:spcPct val="96000"/>
              </a:lnSpc>
            </a:pPr>
            <a:r>
              <a:rPr lang="en-US" sz="2399" dirty="0">
                <a:solidFill>
                  <a:srgbClr val="000000"/>
                </a:solidFill>
                <a:latin typeface="Arial"/>
                <a:ea typeface="Arial"/>
                <a:cs typeface="Arial"/>
                <a:sym typeface="Arial"/>
              </a:rPr>
              <a:t>																Daniel Webster</a:t>
            </a:r>
          </a:p>
          <a:p>
            <a:pPr defTabSz="228531" hangingPunct="0">
              <a:lnSpc>
                <a:spcPct val="96000"/>
              </a:lnSpc>
            </a:pPr>
            <a:r>
              <a:rPr lang="en-US" sz="2399" dirty="0"/>
              <a:t>					Vermont:</a:t>
            </a:r>
          </a:p>
          <a:p>
            <a:pPr defTabSz="228531" hangingPunct="0">
              <a:lnSpc>
                <a:spcPct val="96000"/>
              </a:lnSpc>
            </a:pPr>
            <a:r>
              <a:rPr lang="en-US" sz="2399" dirty="0">
                <a:solidFill>
                  <a:srgbClr val="000000"/>
                </a:solidFill>
                <a:latin typeface="Arial"/>
                <a:ea typeface="Arial"/>
                <a:cs typeface="Arial"/>
                <a:sym typeface="Arial"/>
              </a:rPr>
              <a:t>																Green Mountain</a:t>
            </a:r>
          </a:p>
          <a:p>
            <a:r>
              <a:rPr lang="en-US" sz="2399" dirty="0"/>
              <a:t>	   Rhode Island:							   				Narragansett</a:t>
            </a:r>
          </a:p>
          <a:p>
            <a:pPr defTabSz="228531" hangingPunct="0">
              <a:lnSpc>
                <a:spcPct val="96000"/>
              </a:lnSpc>
            </a:pPr>
            <a:endParaRPr lang="en-US" sz="2399" dirty="0">
              <a:solidFill>
                <a:srgbClr val="000000"/>
              </a:solidFill>
              <a:latin typeface="Arial"/>
              <a:ea typeface="Arial"/>
              <a:cs typeface="Arial"/>
              <a:sym typeface="Arial"/>
            </a:endParaRPr>
          </a:p>
          <a:p>
            <a:pPr defTabSz="228531" hangingPunct="0">
              <a:lnSpc>
                <a:spcPct val="96000"/>
              </a:lnSpc>
            </a:pPr>
            <a:r>
              <a:rPr lang="en-US" sz="2399" dirty="0"/>
              <a:t>							</a:t>
            </a:r>
            <a:endParaRPr lang="en-US" sz="2399"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4064054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C375C7-5005-A544-9751-9E07DCB3C45A}"/>
              </a:ext>
            </a:extLst>
          </p:cNvPr>
          <p:cNvSpPr>
            <a:spLocks noGrp="1"/>
          </p:cNvSpPr>
          <p:nvPr>
            <p:ph type="sldNum" sz="quarter" idx="2"/>
          </p:nvPr>
        </p:nvSpPr>
        <p:spPr/>
        <p:txBody>
          <a:bodyPr/>
          <a:lstStyle/>
          <a:p>
            <a:fld id="{86CB4B4D-7CA3-9044-876B-883B54F8677D}" type="slidenum">
              <a:rPr lang="en-US" smtClean="0"/>
              <a:t>21</a:t>
            </a:fld>
            <a:endParaRPr lang="en-US"/>
          </a:p>
        </p:txBody>
      </p:sp>
      <p:sp>
        <p:nvSpPr>
          <p:cNvPr id="4" name="TextBox 3">
            <a:extLst>
              <a:ext uri="{FF2B5EF4-FFF2-40B4-BE49-F238E27FC236}">
                <a16:creationId xmlns:a16="http://schemas.microsoft.com/office/drawing/2014/main" id="{7E47293D-BBBD-D649-A981-570FB6BC44D3}"/>
              </a:ext>
            </a:extLst>
          </p:cNvPr>
          <p:cNvSpPr txBox="1"/>
          <p:nvPr/>
        </p:nvSpPr>
        <p:spPr>
          <a:xfrm>
            <a:off x="1512175" y="1814091"/>
            <a:ext cx="9164473" cy="47007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228531" hangingPunct="0">
              <a:lnSpc>
                <a:spcPct val="96000"/>
              </a:lnSpc>
            </a:pPr>
            <a:r>
              <a:rPr lang="en-US" sz="2399" dirty="0"/>
              <a:t>Zone E1 (</a:t>
            </a:r>
            <a:r>
              <a:rPr lang="en-US" sz="2399" dirty="0" err="1"/>
              <a:t>cont</a:t>
            </a:r>
            <a:r>
              <a:rPr lang="en-US" sz="2399" dirty="0"/>
              <a:t>)</a:t>
            </a:r>
          </a:p>
          <a:p>
            <a:pPr defTabSz="228531" hangingPunct="0">
              <a:lnSpc>
                <a:spcPct val="96000"/>
              </a:lnSpc>
            </a:pPr>
            <a:r>
              <a:rPr lang="en-US" sz="2399" dirty="0"/>
              <a:t>Massachusetts:</a:t>
            </a:r>
          </a:p>
          <a:p>
            <a:pPr defTabSz="228531" hangingPunct="0">
              <a:lnSpc>
                <a:spcPct val="96000"/>
              </a:lnSpc>
            </a:pPr>
            <a:r>
              <a:rPr lang="en-US" sz="2399" dirty="0">
                <a:solidFill>
                  <a:srgbClr val="000000"/>
                </a:solidFill>
                <a:latin typeface="Arial"/>
                <a:ea typeface="Arial"/>
                <a:cs typeface="Arial"/>
                <a:sym typeface="Arial"/>
              </a:rPr>
              <a:t>											Heart of New England</a:t>
            </a:r>
          </a:p>
          <a:p>
            <a:pPr defTabSz="228531" hangingPunct="0">
              <a:lnSpc>
                <a:spcPct val="96000"/>
              </a:lnSpc>
            </a:pPr>
            <a:r>
              <a:rPr lang="en-US" sz="2399" dirty="0"/>
              <a:t>											Mayflower</a:t>
            </a:r>
          </a:p>
          <a:p>
            <a:pPr defTabSz="228531" hangingPunct="0">
              <a:lnSpc>
                <a:spcPct val="96000"/>
              </a:lnSpc>
            </a:pPr>
            <a:r>
              <a:rPr lang="en-US" sz="2399" dirty="0">
                <a:solidFill>
                  <a:srgbClr val="000000"/>
                </a:solidFill>
                <a:latin typeface="Arial"/>
                <a:ea typeface="Arial"/>
                <a:cs typeface="Arial"/>
                <a:sym typeface="Arial"/>
              </a:rPr>
              <a:t>											Western Mass</a:t>
            </a:r>
          </a:p>
          <a:p>
            <a:pPr defTabSz="228531" hangingPunct="0">
              <a:lnSpc>
                <a:spcPct val="96000"/>
              </a:lnSpc>
            </a:pPr>
            <a:r>
              <a:rPr lang="en-US" sz="2399" dirty="0"/>
              <a:t>											Spirit of Adventure</a:t>
            </a:r>
          </a:p>
          <a:p>
            <a:pPr defTabSz="228531" hangingPunct="0">
              <a:lnSpc>
                <a:spcPct val="96000"/>
              </a:lnSpc>
            </a:pPr>
            <a:r>
              <a:rPr lang="en-US" sz="2399" dirty="0">
                <a:solidFill>
                  <a:srgbClr val="000000"/>
                </a:solidFill>
                <a:latin typeface="Arial"/>
                <a:ea typeface="Arial"/>
                <a:cs typeface="Arial"/>
                <a:sym typeface="Arial"/>
              </a:rPr>
              <a:t>											Cape Cod  &amp; the 	Islands</a:t>
            </a:r>
          </a:p>
          <a:p>
            <a:pPr defTabSz="228531" hangingPunct="0">
              <a:lnSpc>
                <a:spcPct val="96000"/>
              </a:lnSpc>
            </a:pPr>
            <a:r>
              <a:rPr lang="en-US" sz="2399" dirty="0"/>
              <a:t>Connecticut:</a:t>
            </a:r>
          </a:p>
          <a:p>
            <a:pPr defTabSz="228531" hangingPunct="0">
              <a:lnSpc>
                <a:spcPct val="96000"/>
              </a:lnSpc>
            </a:pPr>
            <a:r>
              <a:rPr lang="en-US" sz="2399" dirty="0">
                <a:solidFill>
                  <a:srgbClr val="000000"/>
                </a:solidFill>
                <a:latin typeface="Arial"/>
                <a:ea typeface="Arial"/>
                <a:cs typeface="Arial"/>
                <a:sym typeface="Arial"/>
              </a:rPr>
              <a:t>											Connecticut Rivers</a:t>
            </a:r>
          </a:p>
          <a:p>
            <a:pPr defTabSz="228531" hangingPunct="0">
              <a:lnSpc>
                <a:spcPct val="96000"/>
              </a:lnSpc>
            </a:pPr>
            <a:r>
              <a:rPr lang="en-US" sz="2399" dirty="0">
                <a:solidFill>
                  <a:srgbClr val="000000"/>
                </a:solidFill>
                <a:latin typeface="Arial"/>
                <a:cs typeface="Arial"/>
                <a:sym typeface="Arial"/>
              </a:rPr>
              <a:t>											Connecticut Yankee</a:t>
            </a:r>
          </a:p>
          <a:p>
            <a:pPr defTabSz="228531" hangingPunct="0">
              <a:lnSpc>
                <a:spcPct val="96000"/>
              </a:lnSpc>
            </a:pPr>
            <a:r>
              <a:rPr lang="en-US" sz="2399" dirty="0">
                <a:solidFill>
                  <a:srgbClr val="000000"/>
                </a:solidFill>
                <a:latin typeface="Arial"/>
                <a:cs typeface="Arial"/>
                <a:sym typeface="Arial"/>
              </a:rPr>
              <a:t>											Housatonic</a:t>
            </a:r>
          </a:p>
          <a:p>
            <a:pPr defTabSz="228531" hangingPunct="0">
              <a:lnSpc>
                <a:spcPct val="96000"/>
              </a:lnSpc>
            </a:pPr>
            <a:r>
              <a:rPr lang="en-US" sz="2399" dirty="0">
                <a:solidFill>
                  <a:srgbClr val="000000"/>
                </a:solidFill>
                <a:latin typeface="Arial"/>
                <a:cs typeface="Arial"/>
                <a:sym typeface="Arial"/>
              </a:rPr>
              <a:t>											Greenwich</a:t>
            </a:r>
            <a:endParaRPr lang="en-US" sz="2399" dirty="0"/>
          </a:p>
          <a:p>
            <a:pPr defTabSz="228531" hangingPunct="0">
              <a:lnSpc>
                <a:spcPct val="96000"/>
              </a:lnSpc>
            </a:pPr>
            <a:r>
              <a:rPr lang="en-US" sz="2399" dirty="0">
                <a:solidFill>
                  <a:srgbClr val="000000"/>
                </a:solidFill>
                <a:latin typeface="Arial"/>
                <a:ea typeface="Arial"/>
                <a:cs typeface="Arial"/>
                <a:sym typeface="Arial"/>
              </a:rPr>
              <a:t>Transatlantic</a:t>
            </a:r>
          </a:p>
        </p:txBody>
      </p:sp>
      <p:sp>
        <p:nvSpPr>
          <p:cNvPr id="8" name="TextBox 7">
            <a:extLst>
              <a:ext uri="{FF2B5EF4-FFF2-40B4-BE49-F238E27FC236}">
                <a16:creationId xmlns:a16="http://schemas.microsoft.com/office/drawing/2014/main" id="{A8DC1901-26BE-E945-8A69-67C85EB3E7E1}"/>
              </a:ext>
            </a:extLst>
          </p:cNvPr>
          <p:cNvSpPr txBox="1"/>
          <p:nvPr/>
        </p:nvSpPr>
        <p:spPr>
          <a:xfrm>
            <a:off x="3659308" y="480846"/>
            <a:ext cx="7070666" cy="76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399" dirty="0"/>
              <a:t>OE &amp; Cons Zones</a:t>
            </a:r>
          </a:p>
        </p:txBody>
      </p:sp>
    </p:spTree>
    <p:extLst>
      <p:ext uri="{BB962C8B-B14F-4D97-AF65-F5344CB8AC3E}">
        <p14:creationId xmlns:p14="http://schemas.microsoft.com/office/powerpoint/2010/main" val="210413504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EF1CC9-A326-594E-9196-80A6B5328759}"/>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4" name="TextBox 3">
            <a:extLst>
              <a:ext uri="{FF2B5EF4-FFF2-40B4-BE49-F238E27FC236}">
                <a16:creationId xmlns:a16="http://schemas.microsoft.com/office/drawing/2014/main" id="{22989AC5-954D-9F47-9ADC-A9B475AC0CBE}"/>
              </a:ext>
            </a:extLst>
          </p:cNvPr>
          <p:cNvSpPr txBox="1"/>
          <p:nvPr/>
        </p:nvSpPr>
        <p:spPr>
          <a:xfrm>
            <a:off x="3132677" y="369763"/>
            <a:ext cx="6354540" cy="76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399" dirty="0"/>
              <a:t>	OE &amp; Cons Zones</a:t>
            </a:r>
          </a:p>
        </p:txBody>
      </p:sp>
      <p:sp>
        <p:nvSpPr>
          <p:cNvPr id="3" name="TextBox 2">
            <a:extLst>
              <a:ext uri="{FF2B5EF4-FFF2-40B4-BE49-F238E27FC236}">
                <a16:creationId xmlns:a16="http://schemas.microsoft.com/office/drawing/2014/main" id="{A348206C-FF32-5542-8D28-05B040CA1D79}"/>
              </a:ext>
            </a:extLst>
          </p:cNvPr>
          <p:cNvSpPr txBox="1"/>
          <p:nvPr/>
        </p:nvSpPr>
        <p:spPr>
          <a:xfrm flipH="1">
            <a:off x="1356362" y="1905000"/>
            <a:ext cx="8606221" cy="6328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r>
              <a:rPr lang="en-US" sz="2399" dirty="0"/>
              <a:t>Zone E2</a:t>
            </a:r>
          </a:p>
          <a:p>
            <a:r>
              <a:rPr lang="en-US" sz="2399" dirty="0"/>
              <a:t>	</a:t>
            </a:r>
          </a:p>
          <a:p>
            <a:r>
              <a:rPr lang="en-US" sz="2399" dirty="0"/>
              <a:t>	New York:</a:t>
            </a:r>
          </a:p>
          <a:p>
            <a:r>
              <a:rPr lang="en-US" sz="2399" dirty="0"/>
              <a:t>				</a:t>
            </a:r>
          </a:p>
          <a:p>
            <a:r>
              <a:rPr lang="en-US" sz="2399" dirty="0"/>
              <a:t>		Theodore Roosevelt		Five Rivers</a:t>
            </a:r>
          </a:p>
          <a:p>
            <a:r>
              <a:rPr lang="en-US" sz="2399" dirty="0"/>
              <a:t>		 Greater New York 		 Seneca Waterways 			Baden Powell 			Allegheny Highlands			 Longhouse 			Iroquois Trails				Suffolk County 		Twin Rivers</a:t>
            </a:r>
          </a:p>
          <a:p>
            <a:r>
              <a:rPr lang="en-US" sz="2399" dirty="0"/>
              <a:t>	 	Greater Niagara Frontier 	Rip Van Winkle 			Leatherstocking 		Greater Hudson Valley</a:t>
            </a:r>
          </a:p>
          <a:p>
            <a:r>
              <a:rPr lang="en-US" sz="2399" dirty="0"/>
              <a:t>													</a:t>
            </a:r>
          </a:p>
          <a:p>
            <a:endParaRPr lang="en-US" sz="2399" dirty="0"/>
          </a:p>
          <a:p>
            <a:r>
              <a:rPr lang="en-US" sz="2399" dirty="0"/>
              <a:t>						</a:t>
            </a:r>
            <a:r>
              <a:rPr lang="en-US" sz="900" dirty="0"/>
              <a:t>		</a:t>
            </a:r>
            <a:endParaRPr lang="en-US" sz="2399" dirty="0"/>
          </a:p>
          <a:p>
            <a:endParaRPr lang="en-US" sz="2399" dirty="0"/>
          </a:p>
          <a:p>
            <a:r>
              <a:rPr lang="en-US" sz="2399" dirty="0"/>
              <a:t>						</a:t>
            </a:r>
          </a:p>
        </p:txBody>
      </p:sp>
    </p:spTree>
    <p:extLst>
      <p:ext uri="{BB962C8B-B14F-4D97-AF65-F5344CB8AC3E}">
        <p14:creationId xmlns:p14="http://schemas.microsoft.com/office/powerpoint/2010/main" val="367424607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EF1CC9-A326-594E-9196-80A6B5328759}"/>
              </a:ext>
            </a:extLst>
          </p:cNvPr>
          <p:cNvSpPr>
            <a:spLocks noGrp="1"/>
          </p:cNvSpPr>
          <p:nvPr>
            <p:ph type="sldNum" sz="quarter" idx="2"/>
          </p:nvPr>
        </p:nvSpPr>
        <p:spPr/>
        <p:txBody>
          <a:bodyPr/>
          <a:lstStyle/>
          <a:p>
            <a:fld id="{86CB4B4D-7CA3-9044-876B-883B54F8677D}" type="slidenum">
              <a:rPr lang="en-US" smtClean="0"/>
              <a:t>23</a:t>
            </a:fld>
            <a:endParaRPr lang="en-US"/>
          </a:p>
        </p:txBody>
      </p:sp>
      <p:sp>
        <p:nvSpPr>
          <p:cNvPr id="4" name="TextBox 3">
            <a:extLst>
              <a:ext uri="{FF2B5EF4-FFF2-40B4-BE49-F238E27FC236}">
                <a16:creationId xmlns:a16="http://schemas.microsoft.com/office/drawing/2014/main" id="{22989AC5-954D-9F47-9ADC-A9B475AC0CBE}"/>
              </a:ext>
            </a:extLst>
          </p:cNvPr>
          <p:cNvSpPr txBox="1"/>
          <p:nvPr/>
        </p:nvSpPr>
        <p:spPr>
          <a:xfrm>
            <a:off x="3132677" y="369763"/>
            <a:ext cx="6354540" cy="76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399" dirty="0"/>
              <a:t>	OE &amp; Cons Zones</a:t>
            </a:r>
          </a:p>
        </p:txBody>
      </p:sp>
      <p:sp>
        <p:nvSpPr>
          <p:cNvPr id="3" name="TextBox 2">
            <a:extLst>
              <a:ext uri="{FF2B5EF4-FFF2-40B4-BE49-F238E27FC236}">
                <a16:creationId xmlns:a16="http://schemas.microsoft.com/office/drawing/2014/main" id="{A348206C-FF32-5542-8D28-05B040CA1D79}"/>
              </a:ext>
            </a:extLst>
          </p:cNvPr>
          <p:cNvSpPr txBox="1"/>
          <p:nvPr/>
        </p:nvSpPr>
        <p:spPr>
          <a:xfrm flipH="1">
            <a:off x="1985004" y="990600"/>
            <a:ext cx="8059350" cy="59590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endParaRPr lang="en-US" sz="2399" dirty="0"/>
          </a:p>
          <a:p>
            <a:endParaRPr lang="en-US" sz="2399" dirty="0"/>
          </a:p>
          <a:p>
            <a:r>
              <a:rPr lang="en-US" sz="2399" dirty="0"/>
              <a:t>Zone E3</a:t>
            </a:r>
          </a:p>
          <a:p>
            <a:endParaRPr lang="en-US" sz="2399" dirty="0"/>
          </a:p>
          <a:p>
            <a:r>
              <a:rPr lang="en-US" sz="2399" dirty="0"/>
              <a:t>New Jersey:</a:t>
            </a:r>
          </a:p>
          <a:p>
            <a:r>
              <a:rPr lang="en-US" sz="900" dirty="0"/>
              <a:t>		</a:t>
            </a:r>
            <a:r>
              <a:rPr lang="en-US" sz="2399" dirty="0"/>
              <a:t>Northern New Jersey</a:t>
            </a:r>
          </a:p>
          <a:p>
            <a:r>
              <a:rPr lang="en-US" sz="2399" dirty="0"/>
              <a:t>		Patriots Path</a:t>
            </a:r>
          </a:p>
          <a:p>
            <a:r>
              <a:rPr lang="en-US" sz="2399" dirty="0"/>
              <a:t>		Jersey Shore</a:t>
            </a:r>
          </a:p>
          <a:p>
            <a:r>
              <a:rPr lang="en-US" sz="2399" dirty="0"/>
              <a:t>		Garden State</a:t>
            </a:r>
          </a:p>
          <a:p>
            <a:r>
              <a:rPr lang="en-US" sz="2399" dirty="0"/>
              <a:t>		Monmouth</a:t>
            </a:r>
          </a:p>
          <a:p>
            <a:r>
              <a:rPr lang="en-US" sz="2399" dirty="0"/>
              <a:t>Delaware:</a:t>
            </a:r>
          </a:p>
          <a:p>
            <a:r>
              <a:rPr lang="en-US" sz="2399" dirty="0"/>
              <a:t>		Del-Mar-</a:t>
            </a:r>
            <a:r>
              <a:rPr lang="en-US" sz="2399" dirty="0" err="1"/>
              <a:t>Va</a:t>
            </a:r>
            <a:endParaRPr lang="en-US" sz="2399" dirty="0"/>
          </a:p>
          <a:p>
            <a:r>
              <a:rPr lang="en-US" sz="2399" dirty="0"/>
              <a:t>Maryland:</a:t>
            </a:r>
          </a:p>
          <a:p>
            <a:r>
              <a:rPr lang="en-US" sz="2399" dirty="0"/>
              <a:t>		National Capital Area</a:t>
            </a:r>
          </a:p>
          <a:p>
            <a:r>
              <a:rPr lang="en-US" sz="2399" dirty="0"/>
              <a:t>		Baltimore Area</a:t>
            </a:r>
          </a:p>
          <a:p>
            <a:r>
              <a:rPr lang="en-US" sz="2399" dirty="0"/>
              <a:t>						</a:t>
            </a:r>
          </a:p>
        </p:txBody>
      </p:sp>
    </p:spTree>
    <p:extLst>
      <p:ext uri="{BB962C8B-B14F-4D97-AF65-F5344CB8AC3E}">
        <p14:creationId xmlns:p14="http://schemas.microsoft.com/office/powerpoint/2010/main" val="89941365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EF1CC9-A326-594E-9196-80A6B5328759}"/>
              </a:ext>
            </a:extLst>
          </p:cNvPr>
          <p:cNvSpPr>
            <a:spLocks noGrp="1"/>
          </p:cNvSpPr>
          <p:nvPr>
            <p:ph type="sldNum" sz="quarter" idx="2"/>
          </p:nvPr>
        </p:nvSpPr>
        <p:spPr/>
        <p:txBody>
          <a:bodyPr/>
          <a:lstStyle/>
          <a:p>
            <a:fld id="{86CB4B4D-7CA3-9044-876B-883B54F8677D}" type="slidenum">
              <a:rPr lang="en-US" smtClean="0"/>
              <a:t>24</a:t>
            </a:fld>
            <a:endParaRPr lang="en-US"/>
          </a:p>
        </p:txBody>
      </p:sp>
      <p:sp>
        <p:nvSpPr>
          <p:cNvPr id="4" name="TextBox 3">
            <a:extLst>
              <a:ext uri="{FF2B5EF4-FFF2-40B4-BE49-F238E27FC236}">
                <a16:creationId xmlns:a16="http://schemas.microsoft.com/office/drawing/2014/main" id="{22989AC5-954D-9F47-9ADC-A9B475AC0CBE}"/>
              </a:ext>
            </a:extLst>
          </p:cNvPr>
          <p:cNvSpPr txBox="1"/>
          <p:nvPr/>
        </p:nvSpPr>
        <p:spPr>
          <a:xfrm>
            <a:off x="2945315" y="419566"/>
            <a:ext cx="6140562" cy="76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399" dirty="0"/>
              <a:t>	OE &amp; Cons Zones </a:t>
            </a:r>
          </a:p>
        </p:txBody>
      </p:sp>
      <p:sp>
        <p:nvSpPr>
          <p:cNvPr id="3" name="TextBox 2">
            <a:extLst>
              <a:ext uri="{FF2B5EF4-FFF2-40B4-BE49-F238E27FC236}">
                <a16:creationId xmlns:a16="http://schemas.microsoft.com/office/drawing/2014/main" id="{A348206C-FF32-5542-8D28-05B040CA1D79}"/>
              </a:ext>
            </a:extLst>
          </p:cNvPr>
          <p:cNvSpPr txBox="1"/>
          <p:nvPr/>
        </p:nvSpPr>
        <p:spPr>
          <a:xfrm flipH="1">
            <a:off x="1985004" y="1761082"/>
            <a:ext cx="8059350" cy="41128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endParaRPr lang="en-US" sz="2399" dirty="0"/>
          </a:p>
          <a:p>
            <a:endParaRPr lang="en-US" sz="2399" dirty="0"/>
          </a:p>
          <a:p>
            <a:r>
              <a:rPr lang="en-US" sz="2399" dirty="0"/>
              <a:t>Zone E3 (</a:t>
            </a:r>
            <a:r>
              <a:rPr lang="en-US" sz="2399" dirty="0" err="1"/>
              <a:t>cont</a:t>
            </a:r>
            <a:r>
              <a:rPr lang="en-US" sz="2399" dirty="0"/>
              <a:t>)</a:t>
            </a:r>
          </a:p>
          <a:p>
            <a:endParaRPr lang="en-US" sz="2399" dirty="0"/>
          </a:p>
          <a:p>
            <a:r>
              <a:rPr lang="en-US" sz="2399" dirty="0"/>
              <a:t>Pennsylvania</a:t>
            </a:r>
          </a:p>
          <a:p>
            <a:endParaRPr lang="en-US" sz="2399" dirty="0"/>
          </a:p>
          <a:p>
            <a:r>
              <a:rPr lang="en-US" sz="2399" dirty="0"/>
              <a:t>	Chester County</a:t>
            </a:r>
          </a:p>
          <a:p>
            <a:r>
              <a:rPr lang="en-US" sz="2399" dirty="0"/>
              <a:t>	Cradle of Liberty</a:t>
            </a:r>
          </a:p>
          <a:p>
            <a:r>
              <a:rPr lang="en-US" sz="2399" dirty="0"/>
              <a:t>	</a:t>
            </a:r>
            <a:r>
              <a:rPr lang="en-US" sz="2399" dirty="0" err="1"/>
              <a:t>Minsi</a:t>
            </a:r>
            <a:r>
              <a:rPr lang="en-US" sz="2399" dirty="0"/>
              <a:t> Trails</a:t>
            </a:r>
          </a:p>
          <a:p>
            <a:r>
              <a:rPr lang="en-US" sz="2399" dirty="0"/>
              <a:t>	Northeastern Pennsylvania</a:t>
            </a:r>
          </a:p>
          <a:p>
            <a:r>
              <a:rPr lang="en-US" sz="2399" dirty="0"/>
              <a:t>	Washington Crossing	</a:t>
            </a:r>
          </a:p>
        </p:txBody>
      </p:sp>
    </p:spTree>
    <p:extLst>
      <p:ext uri="{BB962C8B-B14F-4D97-AF65-F5344CB8AC3E}">
        <p14:creationId xmlns:p14="http://schemas.microsoft.com/office/powerpoint/2010/main" val="25094239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EF1CC9-A326-594E-9196-80A6B5328759}"/>
              </a:ext>
            </a:extLst>
          </p:cNvPr>
          <p:cNvSpPr>
            <a:spLocks noGrp="1"/>
          </p:cNvSpPr>
          <p:nvPr>
            <p:ph type="sldNum" sz="quarter" idx="2"/>
          </p:nvPr>
        </p:nvSpPr>
        <p:spPr/>
        <p:txBody>
          <a:bodyPr/>
          <a:lstStyle/>
          <a:p>
            <a:fld id="{86CB4B4D-7CA3-9044-876B-883B54F8677D}" type="slidenum">
              <a:rPr lang="en-US" smtClean="0"/>
              <a:t>25</a:t>
            </a:fld>
            <a:endParaRPr lang="en-US"/>
          </a:p>
        </p:txBody>
      </p:sp>
      <p:sp>
        <p:nvSpPr>
          <p:cNvPr id="4" name="TextBox 3">
            <a:extLst>
              <a:ext uri="{FF2B5EF4-FFF2-40B4-BE49-F238E27FC236}">
                <a16:creationId xmlns:a16="http://schemas.microsoft.com/office/drawing/2014/main" id="{22989AC5-954D-9F47-9ADC-A9B475AC0CBE}"/>
              </a:ext>
            </a:extLst>
          </p:cNvPr>
          <p:cNvSpPr txBox="1"/>
          <p:nvPr/>
        </p:nvSpPr>
        <p:spPr>
          <a:xfrm>
            <a:off x="3579595" y="340761"/>
            <a:ext cx="5651211" cy="76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399" dirty="0"/>
              <a:t>OE &amp; Cons Zones</a:t>
            </a:r>
          </a:p>
        </p:txBody>
      </p:sp>
      <p:sp>
        <p:nvSpPr>
          <p:cNvPr id="3" name="TextBox 2">
            <a:extLst>
              <a:ext uri="{FF2B5EF4-FFF2-40B4-BE49-F238E27FC236}">
                <a16:creationId xmlns:a16="http://schemas.microsoft.com/office/drawing/2014/main" id="{CD71450B-104B-E748-A3A6-ADF9B433EA80}"/>
              </a:ext>
            </a:extLst>
          </p:cNvPr>
          <p:cNvSpPr txBox="1"/>
          <p:nvPr/>
        </p:nvSpPr>
        <p:spPr>
          <a:xfrm>
            <a:off x="1074140" y="2359299"/>
            <a:ext cx="9129680" cy="3596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pPr defTabSz="228531" hangingPunct="0">
              <a:lnSpc>
                <a:spcPct val="96000"/>
              </a:lnSpc>
            </a:pPr>
            <a:r>
              <a:rPr lang="en-US" sz="2399" dirty="0">
                <a:solidFill>
                  <a:srgbClr val="000000"/>
                </a:solidFill>
                <a:latin typeface="Arial"/>
                <a:ea typeface="Arial"/>
                <a:cs typeface="Arial"/>
                <a:sym typeface="Arial"/>
              </a:rPr>
              <a:t>Zone E4</a:t>
            </a:r>
          </a:p>
          <a:p>
            <a:pPr defTabSz="228531" hangingPunct="0">
              <a:lnSpc>
                <a:spcPct val="96000"/>
              </a:lnSpc>
            </a:pPr>
            <a:r>
              <a:rPr lang="en-US" sz="2399" dirty="0">
                <a:solidFill>
                  <a:srgbClr val="000000"/>
                </a:solidFill>
                <a:latin typeface="Arial"/>
                <a:ea typeface="Arial"/>
                <a:cs typeface="Arial"/>
                <a:sym typeface="Arial"/>
              </a:rPr>
              <a:t>Pennsylvania</a:t>
            </a:r>
            <a:r>
              <a:rPr lang="en-US" sz="3599" dirty="0">
                <a:solidFill>
                  <a:srgbClr val="000000"/>
                </a:solidFill>
                <a:latin typeface="Arial"/>
                <a:ea typeface="Arial"/>
                <a:cs typeface="Arial"/>
                <a:sym typeface="Arial"/>
              </a:rPr>
              <a:t>:</a:t>
            </a:r>
          </a:p>
          <a:p>
            <a:pPr defTabSz="228531" hangingPunct="0">
              <a:lnSpc>
                <a:spcPct val="96000"/>
              </a:lnSpc>
            </a:pPr>
            <a:r>
              <a:rPr lang="en-US" sz="3599" dirty="0"/>
              <a:t>						</a:t>
            </a:r>
            <a:r>
              <a:rPr lang="en-US" sz="2399" dirty="0"/>
              <a:t>French Creek									Westmoreland-Fayette</a:t>
            </a:r>
          </a:p>
          <a:p>
            <a:pPr defTabSz="228531" hangingPunct="0">
              <a:lnSpc>
                <a:spcPct val="96000"/>
              </a:lnSpc>
            </a:pPr>
            <a:r>
              <a:rPr lang="en-US" sz="2399" dirty="0">
                <a:solidFill>
                  <a:srgbClr val="000000"/>
                </a:solidFill>
                <a:latin typeface="Arial"/>
                <a:ea typeface="Arial"/>
                <a:cs typeface="Arial"/>
                <a:sym typeface="Arial"/>
              </a:rPr>
              <a:t>						Chief </a:t>
            </a:r>
            <a:r>
              <a:rPr lang="en-US" sz="2399" dirty="0" err="1">
                <a:solidFill>
                  <a:srgbClr val="000000"/>
                </a:solidFill>
                <a:latin typeface="Arial"/>
                <a:ea typeface="Arial"/>
                <a:cs typeface="Arial"/>
                <a:sym typeface="Arial"/>
              </a:rPr>
              <a:t>Cornplanter</a:t>
            </a:r>
            <a:r>
              <a:rPr lang="en-US" sz="2399" dirty="0">
                <a:solidFill>
                  <a:srgbClr val="000000"/>
                </a:solidFill>
                <a:latin typeface="Arial"/>
                <a:ea typeface="Arial"/>
                <a:cs typeface="Arial"/>
                <a:sym typeface="Arial"/>
              </a:rPr>
              <a:t>						Susquehanna</a:t>
            </a:r>
          </a:p>
          <a:p>
            <a:pPr defTabSz="228531" hangingPunct="0">
              <a:lnSpc>
                <a:spcPct val="96000"/>
              </a:lnSpc>
            </a:pPr>
            <a:r>
              <a:rPr lang="en-US" sz="2399" dirty="0"/>
              <a:t>						Bucktail												</a:t>
            </a:r>
            <a:r>
              <a:rPr lang="en-US" sz="2399" dirty="0">
                <a:solidFill>
                  <a:srgbClr val="000000"/>
                </a:solidFill>
                <a:latin typeface="Arial"/>
                <a:ea typeface="Arial"/>
                <a:cs typeface="Arial"/>
                <a:sym typeface="Arial"/>
              </a:rPr>
              <a:t> Pennsylv</a:t>
            </a:r>
            <a:r>
              <a:rPr lang="en-US" sz="2399" dirty="0"/>
              <a:t>ania Dutch</a:t>
            </a:r>
          </a:p>
          <a:p>
            <a:pPr defTabSz="228531" hangingPunct="0">
              <a:lnSpc>
                <a:spcPct val="96000"/>
              </a:lnSpc>
            </a:pPr>
            <a:r>
              <a:rPr lang="en-US" sz="2399" dirty="0">
                <a:solidFill>
                  <a:srgbClr val="000000"/>
                </a:solidFill>
                <a:latin typeface="Arial"/>
                <a:ea typeface="Arial"/>
                <a:cs typeface="Arial"/>
                <a:sym typeface="Arial"/>
              </a:rPr>
              <a:t>						Moraine Trails								</a:t>
            </a:r>
            <a:r>
              <a:rPr lang="en-US" sz="2399" dirty="0"/>
              <a:t>Laurel Highlands															Juniata Valley									Hawk Mountain</a:t>
            </a:r>
          </a:p>
          <a:p>
            <a:pPr defTabSz="228531" hangingPunct="0">
              <a:lnSpc>
                <a:spcPct val="96000"/>
              </a:lnSpc>
            </a:pPr>
            <a:r>
              <a:rPr lang="en-US" sz="2399" dirty="0">
                <a:solidFill>
                  <a:srgbClr val="000000"/>
                </a:solidFill>
                <a:latin typeface="Arial"/>
                <a:ea typeface="Arial"/>
                <a:cs typeface="Arial"/>
                <a:sym typeface="Arial"/>
              </a:rPr>
              <a:t>						New Birth of Freedom				</a:t>
            </a:r>
            <a:r>
              <a:rPr lang="en-US" sz="2399" dirty="0"/>
              <a:t>Mason Dixon									</a:t>
            </a:r>
            <a:r>
              <a:rPr lang="en-US" sz="2399" dirty="0">
                <a:solidFill>
                  <a:srgbClr val="000000"/>
                </a:solidFill>
                <a:latin typeface="Arial"/>
                <a:ea typeface="Arial"/>
                <a:cs typeface="Arial"/>
                <a:sym typeface="Arial"/>
              </a:rPr>
              <a:t>						</a:t>
            </a:r>
          </a:p>
        </p:txBody>
      </p:sp>
    </p:spTree>
    <p:extLst>
      <p:ext uri="{BB962C8B-B14F-4D97-AF65-F5344CB8AC3E}">
        <p14:creationId xmlns:p14="http://schemas.microsoft.com/office/powerpoint/2010/main" val="14990612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3D7C84-E857-8045-9429-6A65E0B24B68}"/>
              </a:ext>
            </a:extLst>
          </p:cNvPr>
          <p:cNvSpPr>
            <a:spLocks noGrp="1"/>
          </p:cNvSpPr>
          <p:nvPr>
            <p:ph type="sldNum" sz="quarter" idx="2"/>
          </p:nvPr>
        </p:nvSpPr>
        <p:spPr/>
        <p:txBody>
          <a:bodyPr/>
          <a:lstStyle/>
          <a:p>
            <a:fld id="{86CB4B4D-7CA3-9044-876B-883B54F8677D}" type="slidenum">
              <a:rPr lang="en-US" smtClean="0"/>
              <a:t>26</a:t>
            </a:fld>
            <a:endParaRPr lang="en-US"/>
          </a:p>
        </p:txBody>
      </p:sp>
      <p:sp>
        <p:nvSpPr>
          <p:cNvPr id="5" name="TextBox 4">
            <a:extLst>
              <a:ext uri="{FF2B5EF4-FFF2-40B4-BE49-F238E27FC236}">
                <a16:creationId xmlns:a16="http://schemas.microsoft.com/office/drawing/2014/main" id="{7632810B-02A1-4A41-AD6C-7A938820390D}"/>
              </a:ext>
            </a:extLst>
          </p:cNvPr>
          <p:cNvSpPr txBox="1"/>
          <p:nvPr/>
        </p:nvSpPr>
        <p:spPr>
          <a:xfrm>
            <a:off x="2208212" y="1761701"/>
            <a:ext cx="8501705" cy="50141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pPr defTabSz="228531" hangingPunct="0">
              <a:lnSpc>
                <a:spcPct val="96000"/>
              </a:lnSpc>
            </a:pPr>
            <a:r>
              <a:rPr lang="en-US" sz="2399" dirty="0">
                <a:solidFill>
                  <a:srgbClr val="000000"/>
                </a:solidFill>
                <a:latin typeface="Arial"/>
                <a:ea typeface="Arial"/>
                <a:cs typeface="Arial"/>
                <a:sym typeface="Arial"/>
              </a:rPr>
              <a:t>Zone E5</a:t>
            </a:r>
          </a:p>
          <a:p>
            <a:pPr defTabSz="228531" hangingPunct="0">
              <a:lnSpc>
                <a:spcPct val="96000"/>
              </a:lnSpc>
            </a:pPr>
            <a:endParaRPr lang="en-US" sz="2399" dirty="0">
              <a:solidFill>
                <a:srgbClr val="000000"/>
              </a:solidFill>
              <a:latin typeface="Arial"/>
              <a:ea typeface="Arial"/>
              <a:cs typeface="Arial"/>
              <a:sym typeface="Arial"/>
            </a:endParaRPr>
          </a:p>
          <a:p>
            <a:pPr defTabSz="228531" hangingPunct="0">
              <a:lnSpc>
                <a:spcPct val="96000"/>
              </a:lnSpc>
            </a:pPr>
            <a:r>
              <a:rPr lang="en-US" sz="2399" dirty="0">
                <a:solidFill>
                  <a:srgbClr val="000000"/>
                </a:solidFill>
                <a:latin typeface="Arial"/>
                <a:ea typeface="Arial"/>
                <a:cs typeface="Arial"/>
                <a:sym typeface="Arial"/>
              </a:rPr>
              <a:t>Virginia:</a:t>
            </a:r>
          </a:p>
          <a:p>
            <a:pPr defTabSz="228531" hangingPunct="0">
              <a:lnSpc>
                <a:spcPct val="96000"/>
              </a:lnSpc>
            </a:pPr>
            <a:r>
              <a:rPr lang="en-US" sz="2399" dirty="0"/>
              <a:t>				Shenandoah</a:t>
            </a:r>
          </a:p>
          <a:p>
            <a:pPr defTabSz="228531" hangingPunct="0">
              <a:lnSpc>
                <a:spcPct val="96000"/>
              </a:lnSpc>
            </a:pPr>
            <a:r>
              <a:rPr lang="en-US" sz="2399" dirty="0">
                <a:solidFill>
                  <a:srgbClr val="000000"/>
                </a:solidFill>
                <a:latin typeface="Arial"/>
                <a:ea typeface="Arial"/>
                <a:cs typeface="Arial"/>
                <a:sym typeface="Arial"/>
              </a:rPr>
              <a:t>				Virginia Headwaters</a:t>
            </a:r>
          </a:p>
          <a:p>
            <a:pPr defTabSz="228531" hangingPunct="0">
              <a:lnSpc>
                <a:spcPct val="96000"/>
              </a:lnSpc>
            </a:pPr>
            <a:r>
              <a:rPr lang="en-US" sz="2399" dirty="0"/>
              <a:t>				Heart of Virginia</a:t>
            </a:r>
          </a:p>
          <a:p>
            <a:pPr defTabSz="228531" hangingPunct="0">
              <a:lnSpc>
                <a:spcPct val="96000"/>
              </a:lnSpc>
            </a:pPr>
            <a:r>
              <a:rPr lang="en-US" sz="2399" dirty="0">
                <a:solidFill>
                  <a:srgbClr val="000000"/>
                </a:solidFill>
                <a:latin typeface="Arial"/>
                <a:ea typeface="Arial"/>
                <a:cs typeface="Arial"/>
                <a:sym typeface="Arial"/>
              </a:rPr>
              <a:t>				Colonial Virginia</a:t>
            </a:r>
          </a:p>
          <a:p>
            <a:pPr defTabSz="228531" hangingPunct="0">
              <a:lnSpc>
                <a:spcPct val="96000"/>
              </a:lnSpc>
            </a:pPr>
            <a:r>
              <a:rPr lang="en-US" sz="2399" dirty="0"/>
              <a:t>				Tidewater</a:t>
            </a:r>
          </a:p>
          <a:p>
            <a:pPr defTabSz="228531" hangingPunct="0">
              <a:lnSpc>
                <a:spcPct val="96000"/>
              </a:lnSpc>
            </a:pPr>
            <a:r>
              <a:rPr lang="en-US" sz="2399" dirty="0">
                <a:solidFill>
                  <a:srgbClr val="000000"/>
                </a:solidFill>
                <a:latin typeface="Arial"/>
                <a:ea typeface="Arial"/>
                <a:cs typeface="Arial"/>
                <a:sym typeface="Arial"/>
              </a:rPr>
              <a:t>				Blue Ridge Mountains</a:t>
            </a:r>
          </a:p>
          <a:p>
            <a:pPr defTabSz="228531" hangingPunct="0">
              <a:lnSpc>
                <a:spcPct val="96000"/>
              </a:lnSpc>
            </a:pPr>
            <a:endParaRPr lang="en-US" sz="2399" dirty="0"/>
          </a:p>
          <a:p>
            <a:pPr defTabSz="228531" hangingPunct="0">
              <a:lnSpc>
                <a:spcPct val="96000"/>
              </a:lnSpc>
            </a:pPr>
            <a:r>
              <a:rPr lang="en-US" sz="2399" dirty="0"/>
              <a:t>West Virginia:</a:t>
            </a:r>
          </a:p>
          <a:p>
            <a:pPr defTabSz="228531" hangingPunct="0">
              <a:lnSpc>
                <a:spcPct val="96000"/>
              </a:lnSpc>
            </a:pPr>
            <a:r>
              <a:rPr lang="en-US" sz="2399" dirty="0">
                <a:solidFill>
                  <a:srgbClr val="000000"/>
                </a:solidFill>
                <a:latin typeface="Arial"/>
                <a:ea typeface="Arial"/>
                <a:cs typeface="Arial"/>
                <a:sym typeface="Arial"/>
              </a:rPr>
              <a:t>				Ohio River Valley</a:t>
            </a:r>
          </a:p>
          <a:p>
            <a:pPr defTabSz="228531" hangingPunct="0">
              <a:lnSpc>
                <a:spcPct val="96000"/>
              </a:lnSpc>
            </a:pPr>
            <a:r>
              <a:rPr lang="en-US" sz="2399" dirty="0"/>
              <a:t>				Mountaineer</a:t>
            </a:r>
          </a:p>
          <a:p>
            <a:pPr defTabSz="228531" hangingPunct="0">
              <a:lnSpc>
                <a:spcPct val="96000"/>
              </a:lnSpc>
            </a:pPr>
            <a:r>
              <a:rPr lang="en-US" sz="2399" dirty="0">
                <a:solidFill>
                  <a:srgbClr val="000000"/>
                </a:solidFill>
                <a:latin typeface="Arial"/>
                <a:ea typeface="Arial"/>
                <a:cs typeface="Arial"/>
                <a:sym typeface="Arial"/>
              </a:rPr>
              <a:t>				Buckskin</a:t>
            </a:r>
          </a:p>
        </p:txBody>
      </p:sp>
      <p:sp>
        <p:nvSpPr>
          <p:cNvPr id="7" name="TextBox 6">
            <a:extLst>
              <a:ext uri="{FF2B5EF4-FFF2-40B4-BE49-F238E27FC236}">
                <a16:creationId xmlns:a16="http://schemas.microsoft.com/office/drawing/2014/main" id="{B42587C1-8AB8-A04F-803E-D347A6B9C4E7}"/>
              </a:ext>
            </a:extLst>
          </p:cNvPr>
          <p:cNvSpPr txBox="1"/>
          <p:nvPr/>
        </p:nvSpPr>
        <p:spPr>
          <a:xfrm>
            <a:off x="2927469" y="393425"/>
            <a:ext cx="6102667" cy="76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399" dirty="0"/>
              <a:t>	OE &amp; Cons Zones</a:t>
            </a:r>
          </a:p>
        </p:txBody>
      </p:sp>
    </p:spTree>
    <p:extLst>
      <p:ext uri="{BB962C8B-B14F-4D97-AF65-F5344CB8AC3E}">
        <p14:creationId xmlns:p14="http://schemas.microsoft.com/office/powerpoint/2010/main" val="22612330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EF1CC9-A326-594E-9196-80A6B5328759}"/>
              </a:ext>
            </a:extLst>
          </p:cNvPr>
          <p:cNvSpPr>
            <a:spLocks noGrp="1"/>
          </p:cNvSpPr>
          <p:nvPr>
            <p:ph type="sldNum" sz="quarter" idx="2"/>
          </p:nvPr>
        </p:nvSpPr>
        <p:spPr/>
        <p:txBody>
          <a:bodyPr/>
          <a:lstStyle/>
          <a:p>
            <a:fld id="{86CB4B4D-7CA3-9044-876B-883B54F8677D}" type="slidenum">
              <a:rPr lang="en-US" smtClean="0"/>
              <a:t>27</a:t>
            </a:fld>
            <a:endParaRPr lang="en-US"/>
          </a:p>
        </p:txBody>
      </p:sp>
      <p:sp>
        <p:nvSpPr>
          <p:cNvPr id="4" name="TextBox 3">
            <a:extLst>
              <a:ext uri="{FF2B5EF4-FFF2-40B4-BE49-F238E27FC236}">
                <a16:creationId xmlns:a16="http://schemas.microsoft.com/office/drawing/2014/main" id="{22989AC5-954D-9F47-9ADC-A9B475AC0CBE}"/>
              </a:ext>
            </a:extLst>
          </p:cNvPr>
          <p:cNvSpPr txBox="1"/>
          <p:nvPr/>
        </p:nvSpPr>
        <p:spPr>
          <a:xfrm>
            <a:off x="3528092" y="369763"/>
            <a:ext cx="7099039" cy="76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399" dirty="0"/>
              <a:t>OE &amp; Cons Zones</a:t>
            </a:r>
          </a:p>
        </p:txBody>
      </p:sp>
      <p:sp>
        <p:nvSpPr>
          <p:cNvPr id="3" name="TextBox 2">
            <a:extLst>
              <a:ext uri="{FF2B5EF4-FFF2-40B4-BE49-F238E27FC236}">
                <a16:creationId xmlns:a16="http://schemas.microsoft.com/office/drawing/2014/main" id="{C51B8539-79C8-5044-990E-AF18E35CD0D1}"/>
              </a:ext>
            </a:extLst>
          </p:cNvPr>
          <p:cNvSpPr txBox="1"/>
          <p:nvPr/>
        </p:nvSpPr>
        <p:spPr>
          <a:xfrm flipH="1">
            <a:off x="1637501" y="1676400"/>
            <a:ext cx="9015920" cy="536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pPr defTabSz="228531" hangingPunct="0">
              <a:lnSpc>
                <a:spcPct val="96000"/>
              </a:lnSpc>
            </a:pPr>
            <a:r>
              <a:rPr lang="en-US" sz="2399" dirty="0">
                <a:solidFill>
                  <a:srgbClr val="000000"/>
                </a:solidFill>
                <a:latin typeface="Arial"/>
                <a:ea typeface="Arial"/>
                <a:cs typeface="Arial"/>
                <a:sym typeface="Arial"/>
              </a:rPr>
              <a:t>Zone E6</a:t>
            </a:r>
          </a:p>
          <a:p>
            <a:pPr defTabSz="228531" hangingPunct="0">
              <a:lnSpc>
                <a:spcPct val="96000"/>
              </a:lnSpc>
            </a:pPr>
            <a:endParaRPr lang="en-US" sz="2399" dirty="0">
              <a:solidFill>
                <a:srgbClr val="000000"/>
              </a:solidFill>
              <a:latin typeface="Arial"/>
              <a:ea typeface="Arial"/>
              <a:cs typeface="Arial"/>
              <a:sym typeface="Arial"/>
            </a:endParaRPr>
          </a:p>
          <a:p>
            <a:pPr defTabSz="228531" hangingPunct="0">
              <a:lnSpc>
                <a:spcPct val="96000"/>
              </a:lnSpc>
            </a:pPr>
            <a:r>
              <a:rPr lang="en-US" sz="2399" dirty="0">
                <a:solidFill>
                  <a:srgbClr val="000000"/>
                </a:solidFill>
                <a:latin typeface="Arial"/>
                <a:ea typeface="Arial"/>
                <a:cs typeface="Arial"/>
                <a:sym typeface="Arial"/>
              </a:rPr>
              <a:t>North Carolina:</a:t>
            </a:r>
          </a:p>
          <a:p>
            <a:pPr defTabSz="228531" hangingPunct="0">
              <a:lnSpc>
                <a:spcPct val="96000"/>
              </a:lnSpc>
            </a:pPr>
            <a:r>
              <a:rPr lang="en-US" sz="2399" dirty="0"/>
              <a:t>				Old North State							Daniel Boone</a:t>
            </a:r>
          </a:p>
          <a:p>
            <a:pPr defTabSz="228531" hangingPunct="0">
              <a:lnSpc>
                <a:spcPct val="96000"/>
              </a:lnSpc>
            </a:pPr>
            <a:r>
              <a:rPr lang="en-US" sz="2399" dirty="0">
                <a:solidFill>
                  <a:srgbClr val="000000"/>
                </a:solidFill>
                <a:latin typeface="Arial"/>
                <a:ea typeface="Arial"/>
                <a:cs typeface="Arial"/>
                <a:sym typeface="Arial"/>
              </a:rPr>
              <a:t>				</a:t>
            </a:r>
            <a:r>
              <a:rPr lang="en-US" sz="2399" dirty="0" err="1">
                <a:solidFill>
                  <a:srgbClr val="000000"/>
                </a:solidFill>
                <a:latin typeface="Arial"/>
                <a:ea typeface="Arial"/>
                <a:cs typeface="Arial"/>
                <a:sym typeface="Arial"/>
              </a:rPr>
              <a:t>Occoneechee</a:t>
            </a:r>
            <a:r>
              <a:rPr lang="en-US" sz="2399" dirty="0">
                <a:solidFill>
                  <a:srgbClr val="000000"/>
                </a:solidFill>
                <a:latin typeface="Arial"/>
                <a:ea typeface="Arial"/>
                <a:cs typeface="Arial"/>
                <a:sym typeface="Arial"/>
              </a:rPr>
              <a:t>							Piedmont</a:t>
            </a:r>
          </a:p>
          <a:p>
            <a:pPr defTabSz="228531" hangingPunct="0">
              <a:lnSpc>
                <a:spcPct val="96000"/>
              </a:lnSpc>
            </a:pPr>
            <a:r>
              <a:rPr lang="en-US" sz="2399" dirty="0"/>
              <a:t>				Tuscarora										Cape Fear</a:t>
            </a:r>
          </a:p>
          <a:p>
            <a:pPr defTabSz="228531" hangingPunct="0">
              <a:lnSpc>
                <a:spcPct val="96000"/>
              </a:lnSpc>
            </a:pPr>
            <a:r>
              <a:rPr lang="en-US" sz="2399" dirty="0">
                <a:solidFill>
                  <a:srgbClr val="000000"/>
                </a:solidFill>
                <a:latin typeface="Arial"/>
                <a:ea typeface="Arial"/>
                <a:cs typeface="Arial"/>
                <a:sym typeface="Arial"/>
              </a:rPr>
              <a:t>				East Carolina							Mecklenburg</a:t>
            </a:r>
          </a:p>
          <a:p>
            <a:pPr defTabSz="228531" hangingPunct="0">
              <a:lnSpc>
                <a:spcPct val="96000"/>
              </a:lnSpc>
            </a:pPr>
            <a:r>
              <a:rPr lang="en-US" sz="2399" dirty="0"/>
              <a:t>				Central North Carolina</a:t>
            </a:r>
          </a:p>
          <a:p>
            <a:pPr defTabSz="228531" hangingPunct="0">
              <a:lnSpc>
                <a:spcPct val="96000"/>
              </a:lnSpc>
            </a:pPr>
            <a:r>
              <a:rPr lang="en-US" sz="2399" dirty="0">
                <a:solidFill>
                  <a:srgbClr val="000000"/>
                </a:solidFill>
                <a:latin typeface="Arial"/>
                <a:ea typeface="Arial"/>
                <a:cs typeface="Arial"/>
                <a:sym typeface="Arial"/>
              </a:rPr>
              <a:t>				Old Hickory</a:t>
            </a:r>
          </a:p>
          <a:p>
            <a:pPr defTabSz="228531" hangingPunct="0">
              <a:lnSpc>
                <a:spcPct val="96000"/>
              </a:lnSpc>
            </a:pPr>
            <a:endParaRPr lang="en-US" sz="2399" dirty="0">
              <a:solidFill>
                <a:srgbClr val="000000"/>
              </a:solidFill>
              <a:latin typeface="Arial"/>
              <a:ea typeface="Arial"/>
              <a:cs typeface="Arial"/>
              <a:sym typeface="Arial"/>
            </a:endParaRPr>
          </a:p>
          <a:p>
            <a:pPr defTabSz="228531" hangingPunct="0">
              <a:lnSpc>
                <a:spcPct val="96000"/>
              </a:lnSpc>
            </a:pPr>
            <a:r>
              <a:rPr lang="en-US" sz="2399" dirty="0"/>
              <a:t>South Carolina:</a:t>
            </a:r>
          </a:p>
          <a:p>
            <a:pPr defTabSz="228531" hangingPunct="0">
              <a:lnSpc>
                <a:spcPct val="96000"/>
              </a:lnSpc>
            </a:pPr>
            <a:r>
              <a:rPr lang="en-US" sz="2399" dirty="0">
                <a:solidFill>
                  <a:srgbClr val="000000"/>
                </a:solidFill>
                <a:latin typeface="Arial"/>
                <a:ea typeface="Arial"/>
                <a:cs typeface="Arial"/>
                <a:sym typeface="Arial"/>
              </a:rPr>
              <a:t>				Palmetto										Coastal Carolina</a:t>
            </a:r>
          </a:p>
          <a:p>
            <a:pPr defTabSz="228531" hangingPunct="0">
              <a:lnSpc>
                <a:spcPct val="96000"/>
              </a:lnSpc>
            </a:pPr>
            <a:r>
              <a:rPr lang="en-US" sz="2399" dirty="0"/>
              <a:t>				Pee Dee Area								Blue Ridge</a:t>
            </a:r>
          </a:p>
          <a:p>
            <a:pPr defTabSz="228531" hangingPunct="0">
              <a:lnSpc>
                <a:spcPct val="96000"/>
              </a:lnSpc>
            </a:pPr>
            <a:r>
              <a:rPr lang="en-US" sz="2399" dirty="0">
                <a:solidFill>
                  <a:srgbClr val="000000"/>
                </a:solidFill>
                <a:latin typeface="Arial"/>
                <a:ea typeface="Arial"/>
                <a:cs typeface="Arial"/>
                <a:sym typeface="Arial"/>
              </a:rPr>
              <a:t>				Indian Waters</a:t>
            </a:r>
          </a:p>
          <a:p>
            <a:pPr defTabSz="228531" hangingPunct="0">
              <a:lnSpc>
                <a:spcPct val="96000"/>
              </a:lnSpc>
            </a:pPr>
            <a:r>
              <a:rPr lang="en-US" sz="2399" dirty="0"/>
              <a:t>				</a:t>
            </a:r>
            <a:endParaRPr lang="en-US" sz="2399"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6705303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BD32BE-4923-3E40-ACE1-3C9A71B0BA8D}"/>
              </a:ext>
            </a:extLst>
          </p:cNvPr>
          <p:cNvSpPr txBox="1"/>
          <p:nvPr/>
        </p:nvSpPr>
        <p:spPr>
          <a:xfrm>
            <a:off x="2613731" y="1996598"/>
            <a:ext cx="8330460" cy="4861604"/>
          </a:xfrm>
          <a:prstGeom prst="rect">
            <a:avLst/>
          </a:prstGeom>
          <a:noFill/>
        </p:spPr>
        <p:txBody>
          <a:bodyPr wrap="square" rtlCol="0">
            <a:spAutoFit/>
          </a:bodyPr>
          <a:lstStyle/>
          <a:p>
            <a:r>
              <a:rPr lang="en-US" sz="4999" dirty="0"/>
              <a:t>		</a:t>
            </a:r>
            <a:r>
              <a:rPr lang="en-US" sz="5998" dirty="0"/>
              <a:t>Thank you</a:t>
            </a:r>
          </a:p>
          <a:p>
            <a:endParaRPr lang="en-US" sz="4999" dirty="0"/>
          </a:p>
          <a:p>
            <a:endParaRPr lang="en-US" sz="4999" dirty="0"/>
          </a:p>
          <a:p>
            <a:r>
              <a:rPr lang="en-US" sz="4999" dirty="0"/>
              <a:t>Marshall Berger</a:t>
            </a:r>
          </a:p>
          <a:p>
            <a:r>
              <a:rPr lang="en-US" sz="4999" dirty="0">
                <a:solidFill>
                  <a:schemeClr val="accent3">
                    <a:lumMod val="50000"/>
                  </a:schemeClr>
                </a:solidFill>
                <a:hlinkClick r:id="rId2">
                  <a:extLst>
                    <a:ext uri="{A12FA001-AC4F-418D-AE19-62706E023703}">
                      <ahyp:hlinkClr xmlns:ahyp="http://schemas.microsoft.com/office/drawing/2018/hyperlinkcolor" val="tx"/>
                    </a:ext>
                  </a:extLst>
                </a:hlinkClick>
              </a:rPr>
              <a:t>srteleman@gmail.com</a:t>
            </a:r>
            <a:endParaRPr lang="en-US" sz="4999" dirty="0">
              <a:solidFill>
                <a:schemeClr val="accent3">
                  <a:lumMod val="50000"/>
                </a:schemeClr>
              </a:solidFill>
            </a:endParaRPr>
          </a:p>
          <a:p>
            <a:endParaRPr lang="en-US" sz="4999" dirty="0"/>
          </a:p>
        </p:txBody>
      </p:sp>
    </p:spTree>
    <p:extLst>
      <p:ext uri="{BB962C8B-B14F-4D97-AF65-F5344CB8AC3E}">
        <p14:creationId xmlns:p14="http://schemas.microsoft.com/office/powerpoint/2010/main" val="375197387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2885726" cy="2590487"/>
          </a:xfrm>
          <a:prstGeom prst="rect">
            <a:avLst/>
          </a:prstGeom>
        </p:spPr>
      </p:pic>
      <p:sp>
        <p:nvSpPr>
          <p:cNvPr id="2" name="Title 1"/>
          <p:cNvSpPr>
            <a:spLocks noGrp="1"/>
          </p:cNvSpPr>
          <p:nvPr>
            <p:ph type="ctrTitle"/>
          </p:nvPr>
        </p:nvSpPr>
        <p:spPr/>
        <p:txBody>
          <a:bodyPr>
            <a:normAutofit/>
          </a:bodyPr>
          <a:lstStyle/>
          <a:p>
            <a:r>
              <a:rPr lang="en-US" sz="5398" dirty="0"/>
              <a:t>Distinguished Conservation Service Award</a:t>
            </a:r>
          </a:p>
        </p:txBody>
      </p:sp>
      <p:sp>
        <p:nvSpPr>
          <p:cNvPr id="3" name="Subtitle 2"/>
          <p:cNvSpPr>
            <a:spLocks noGrp="1"/>
          </p:cNvSpPr>
          <p:nvPr>
            <p:ph type="subTitle" idx="1"/>
          </p:nvPr>
        </p:nvSpPr>
        <p:spPr/>
        <p:txBody>
          <a:bodyPr/>
          <a:lstStyle/>
          <a:p>
            <a:r>
              <a:rPr lang="en-US" dirty="0"/>
              <a:t>Ted Weiland</a:t>
            </a:r>
          </a:p>
          <a:p>
            <a:r>
              <a:rPr lang="en-US" dirty="0"/>
              <a:t>Midway/South Division Manager</a:t>
            </a:r>
          </a:p>
          <a:p>
            <a:r>
              <a:rPr lang="en-US" dirty="0"/>
              <a:t>National Outdoor Ethics and Conservation Subcommittee</a:t>
            </a:r>
          </a:p>
        </p:txBody>
      </p:sp>
    </p:spTree>
    <p:extLst>
      <p:ext uri="{BB962C8B-B14F-4D97-AF65-F5344CB8AC3E}">
        <p14:creationId xmlns:p14="http://schemas.microsoft.com/office/powerpoint/2010/main" val="201893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2256C-4AFE-4936-AA35-FA38AF2AD43A}"/>
              </a:ext>
            </a:extLst>
          </p:cNvPr>
          <p:cNvSpPr>
            <a:spLocks noGrp="1"/>
          </p:cNvSpPr>
          <p:nvPr>
            <p:ph type="title"/>
          </p:nvPr>
        </p:nvSpPr>
        <p:spPr/>
        <p:txBody>
          <a:bodyPr/>
          <a:lstStyle/>
          <a:p>
            <a:r>
              <a:rPr lang="en-US" dirty="0"/>
              <a:t>Save the Date!!</a:t>
            </a:r>
          </a:p>
        </p:txBody>
      </p:sp>
      <p:sp>
        <p:nvSpPr>
          <p:cNvPr id="3" name="Content Placeholder 2">
            <a:extLst>
              <a:ext uri="{FF2B5EF4-FFF2-40B4-BE49-F238E27FC236}">
                <a16:creationId xmlns:a16="http://schemas.microsoft.com/office/drawing/2014/main" id="{C2115F02-25E9-459A-A286-6E6BA1D518FA}"/>
              </a:ext>
            </a:extLst>
          </p:cNvPr>
          <p:cNvSpPr>
            <a:spLocks noGrp="1"/>
          </p:cNvSpPr>
          <p:nvPr>
            <p:ph idx="1"/>
          </p:nvPr>
        </p:nvSpPr>
        <p:spPr/>
        <p:txBody>
          <a:bodyPr/>
          <a:lstStyle/>
          <a:p>
            <a:r>
              <a:rPr lang="en-US" dirty="0"/>
              <a:t>Join us for the 2022 National Outdoor Ethics &amp; Conservation Conference </a:t>
            </a:r>
          </a:p>
          <a:p>
            <a:r>
              <a:rPr lang="en-US" dirty="0"/>
              <a:t>November 10-13</a:t>
            </a:r>
          </a:p>
          <a:p>
            <a:r>
              <a:rPr lang="en-US" dirty="0"/>
              <a:t>Bert Adams Scout Camp, Covington, Georgia</a:t>
            </a:r>
          </a:p>
          <a:p>
            <a:endParaRPr lang="en-US" dirty="0"/>
          </a:p>
        </p:txBody>
      </p:sp>
      <p:pic>
        <p:nvPicPr>
          <p:cNvPr id="5" name="Picture 4">
            <a:extLst>
              <a:ext uri="{FF2B5EF4-FFF2-40B4-BE49-F238E27FC236}">
                <a16:creationId xmlns:a16="http://schemas.microsoft.com/office/drawing/2014/main" id="{E2460415-DA3F-496C-BAD9-36AA569B019D}"/>
              </a:ext>
            </a:extLst>
          </p:cNvPr>
          <p:cNvPicPr>
            <a:picLocks noChangeAspect="1"/>
          </p:cNvPicPr>
          <p:nvPr/>
        </p:nvPicPr>
        <p:blipFill>
          <a:blip r:embed="rId2"/>
          <a:stretch>
            <a:fillRect/>
          </a:stretch>
        </p:blipFill>
        <p:spPr>
          <a:xfrm>
            <a:off x="1751012" y="3809999"/>
            <a:ext cx="6096000" cy="2963333"/>
          </a:xfrm>
          <a:prstGeom prst="rect">
            <a:avLst/>
          </a:prstGeom>
        </p:spPr>
      </p:pic>
    </p:spTree>
    <p:extLst>
      <p:ext uri="{BB962C8B-B14F-4D97-AF65-F5344CB8AC3E}">
        <p14:creationId xmlns:p14="http://schemas.microsoft.com/office/powerpoint/2010/main" val="110186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My Background</a:t>
            </a:r>
          </a:p>
        </p:txBody>
      </p:sp>
      <p:sp>
        <p:nvSpPr>
          <p:cNvPr id="3" name="Content Placeholder 2"/>
          <p:cNvSpPr>
            <a:spLocks noGrp="1"/>
          </p:cNvSpPr>
          <p:nvPr>
            <p:ph idx="1"/>
          </p:nvPr>
        </p:nvSpPr>
        <p:spPr>
          <a:xfrm>
            <a:off x="837981" y="2780209"/>
            <a:ext cx="10512862" cy="3888067"/>
          </a:xfrm>
        </p:spPr>
        <p:txBody>
          <a:bodyPr/>
          <a:lstStyle/>
          <a:p>
            <a:pPr>
              <a:lnSpc>
                <a:spcPct val="100000"/>
              </a:lnSpc>
            </a:pPr>
            <a:r>
              <a:rPr lang="en-US" dirty="0"/>
              <a:t>Associate Professor of Chemistry at Kirkwood Community College in Cedar Rapids, IA</a:t>
            </a:r>
          </a:p>
          <a:p>
            <a:pPr>
              <a:lnSpc>
                <a:spcPct val="100000"/>
              </a:lnSpc>
            </a:pPr>
            <a:r>
              <a:rPr lang="en-US" dirty="0"/>
              <a:t>Leave No Trace Master Educator</a:t>
            </a:r>
          </a:p>
          <a:p>
            <a:pPr>
              <a:lnSpc>
                <a:spcPct val="100000"/>
              </a:lnSpc>
            </a:pPr>
            <a:r>
              <a:rPr lang="en-US" dirty="0"/>
              <a:t>Former Central Region Representative </a:t>
            </a:r>
            <a:r>
              <a:rPr lang="en-US" dirty="0" err="1"/>
              <a:t>Hornaday</a:t>
            </a:r>
            <a:r>
              <a:rPr lang="en-US" dirty="0"/>
              <a:t> Awards</a:t>
            </a:r>
          </a:p>
          <a:p>
            <a:pPr>
              <a:lnSpc>
                <a:spcPct val="100000"/>
              </a:lnSpc>
            </a:pPr>
            <a:r>
              <a:rPr lang="en-US" dirty="0"/>
              <a:t>Former conservation staff at Northern Tier and </a:t>
            </a:r>
            <a:r>
              <a:rPr lang="en-US" dirty="0" err="1"/>
              <a:t>Philmont</a:t>
            </a:r>
            <a:endParaRPr lang="en-US" dirty="0"/>
          </a:p>
          <a:p>
            <a:pPr>
              <a:lnSpc>
                <a:spcPct val="100000"/>
              </a:lnSpc>
            </a:pPr>
            <a:r>
              <a:rPr lang="en-US" dirty="0"/>
              <a:t>Key Volunteer – Order of the Arrow Outdoor Programs Subcommittee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2885726" cy="2590487"/>
          </a:xfrm>
          <a:prstGeom prst="rect">
            <a:avLst/>
          </a:prstGeom>
        </p:spPr>
      </p:pic>
    </p:spTree>
    <p:extLst>
      <p:ext uri="{BB962C8B-B14F-4D97-AF65-F5344CB8AC3E}">
        <p14:creationId xmlns:p14="http://schemas.microsoft.com/office/powerpoint/2010/main" val="490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Role on the Committee</a:t>
            </a:r>
          </a:p>
        </p:txBody>
      </p:sp>
      <p:sp>
        <p:nvSpPr>
          <p:cNvPr id="3" name="Content Placeholder 2"/>
          <p:cNvSpPr>
            <a:spLocks noGrp="1"/>
          </p:cNvSpPr>
          <p:nvPr>
            <p:ph idx="1"/>
          </p:nvPr>
        </p:nvSpPr>
        <p:spPr>
          <a:xfrm>
            <a:off x="837981" y="2895600"/>
            <a:ext cx="10512862" cy="3657600"/>
          </a:xfrm>
        </p:spPr>
        <p:txBody>
          <a:bodyPr>
            <a:normAutofit/>
          </a:bodyPr>
          <a:lstStyle/>
          <a:p>
            <a:pPr>
              <a:lnSpc>
                <a:spcPct val="150000"/>
              </a:lnSpc>
            </a:pPr>
            <a:r>
              <a:rPr lang="en-US" dirty="0"/>
              <a:t>Midway/South Division Manager</a:t>
            </a:r>
          </a:p>
          <a:p>
            <a:pPr>
              <a:lnSpc>
                <a:spcPct val="150000"/>
              </a:lnSpc>
            </a:pPr>
            <a:r>
              <a:rPr lang="en-US" dirty="0"/>
              <a:t>To help support Outdoor Ethics &amp; Conservation Coordinators who oversee Zones</a:t>
            </a:r>
          </a:p>
          <a:p>
            <a:pPr>
              <a:lnSpc>
                <a:spcPct val="150000"/>
              </a:lnSpc>
            </a:pPr>
            <a:r>
              <a:rPr lang="en-US" dirty="0"/>
              <a:t>Also work with Council Outdoor Ethics Advocates and Council Conservation Committees with issues that arise</a:t>
            </a:r>
          </a:p>
          <a:p>
            <a:pPr>
              <a:lnSpc>
                <a:spcPct val="150000"/>
              </a:lnSpc>
            </a:pPr>
            <a:r>
              <a:rPr lang="en-US" dirty="0"/>
              <a:t>Helping councils find resources and support training events that occur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2885726" cy="2590487"/>
          </a:xfrm>
          <a:prstGeom prst="rect">
            <a:avLst/>
          </a:prstGeom>
        </p:spPr>
      </p:pic>
    </p:spTree>
    <p:extLst>
      <p:ext uri="{BB962C8B-B14F-4D97-AF65-F5344CB8AC3E}">
        <p14:creationId xmlns:p14="http://schemas.microsoft.com/office/powerpoint/2010/main" val="234801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Midway/South Zones</a:t>
            </a:r>
          </a:p>
        </p:txBody>
      </p:sp>
      <p:sp>
        <p:nvSpPr>
          <p:cNvPr id="3" name="Content Placeholder 2"/>
          <p:cNvSpPr>
            <a:spLocks noGrp="1"/>
          </p:cNvSpPr>
          <p:nvPr>
            <p:ph idx="1"/>
          </p:nvPr>
        </p:nvSpPr>
        <p:spPr>
          <a:xfrm>
            <a:off x="837982" y="2740986"/>
            <a:ext cx="4284227" cy="4040814"/>
          </a:xfrm>
        </p:spPr>
        <p:txBody>
          <a:bodyPr>
            <a:normAutofit fontScale="92500" lnSpcReduction="10000"/>
          </a:bodyPr>
          <a:lstStyle/>
          <a:p>
            <a:r>
              <a:rPr lang="en-US" dirty="0"/>
              <a:t>Zone 1 </a:t>
            </a:r>
          </a:p>
          <a:p>
            <a:pPr lvl="1"/>
            <a:r>
              <a:rPr lang="en-US" dirty="0"/>
              <a:t>Minnesota &amp; Wisconsin</a:t>
            </a:r>
          </a:p>
          <a:p>
            <a:r>
              <a:rPr lang="en-US" dirty="0"/>
              <a:t>Zone 2</a:t>
            </a:r>
          </a:p>
          <a:p>
            <a:pPr lvl="1"/>
            <a:r>
              <a:rPr lang="en-US" dirty="0"/>
              <a:t>Iowa, Missouri, Arkansas</a:t>
            </a:r>
          </a:p>
          <a:p>
            <a:r>
              <a:rPr lang="en-US" dirty="0"/>
              <a:t>Zone 3</a:t>
            </a:r>
          </a:p>
          <a:p>
            <a:pPr lvl="1"/>
            <a:r>
              <a:rPr lang="en-US" dirty="0"/>
              <a:t>Louisiana &amp; Mississippi</a:t>
            </a:r>
          </a:p>
          <a:p>
            <a:r>
              <a:rPr lang="en-US" dirty="0"/>
              <a:t>Zone 4</a:t>
            </a:r>
          </a:p>
          <a:p>
            <a:pPr lvl="1"/>
            <a:r>
              <a:rPr lang="en-US" dirty="0"/>
              <a:t>Alabama &amp; Georgia</a:t>
            </a:r>
          </a:p>
          <a:p>
            <a:r>
              <a:rPr lang="en-US" dirty="0"/>
              <a:t>Zone 5</a:t>
            </a:r>
          </a:p>
          <a:p>
            <a:pPr lvl="1"/>
            <a:r>
              <a:rPr lang="en-US" dirty="0"/>
              <a:t>Florida  Puerto Rico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2885726" cy="2590487"/>
          </a:xfrm>
          <a:prstGeom prst="rect">
            <a:avLst/>
          </a:prstGeom>
        </p:spPr>
      </p:pic>
      <p:sp>
        <p:nvSpPr>
          <p:cNvPr id="5" name="Content Placeholder 2"/>
          <p:cNvSpPr txBox="1">
            <a:spLocks/>
          </p:cNvSpPr>
          <p:nvPr/>
        </p:nvSpPr>
        <p:spPr>
          <a:xfrm>
            <a:off x="6692971" y="2786503"/>
            <a:ext cx="4284227" cy="3690497"/>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Zone 6</a:t>
            </a:r>
          </a:p>
          <a:p>
            <a:pPr lvl="1"/>
            <a:r>
              <a:rPr lang="en-US" sz="2000" dirty="0"/>
              <a:t>Illinois</a:t>
            </a:r>
          </a:p>
          <a:p>
            <a:r>
              <a:rPr lang="en-US" sz="2400" dirty="0"/>
              <a:t>Zone 7</a:t>
            </a:r>
          </a:p>
          <a:p>
            <a:pPr lvl="1"/>
            <a:r>
              <a:rPr lang="en-US" sz="2000" dirty="0"/>
              <a:t>Michigan &amp; Indiana</a:t>
            </a:r>
          </a:p>
          <a:p>
            <a:r>
              <a:rPr lang="en-US" sz="2400" dirty="0"/>
              <a:t>Zone 8</a:t>
            </a:r>
          </a:p>
          <a:p>
            <a:pPr lvl="1"/>
            <a:r>
              <a:rPr lang="en-US" sz="2000" dirty="0"/>
              <a:t>Ohio</a:t>
            </a:r>
          </a:p>
          <a:p>
            <a:r>
              <a:rPr lang="en-US" sz="2400" dirty="0"/>
              <a:t>Zone 9</a:t>
            </a:r>
          </a:p>
          <a:p>
            <a:pPr lvl="1"/>
            <a:r>
              <a:rPr lang="en-US" sz="2000" dirty="0"/>
              <a:t>Tennessee &amp; Kentucky</a:t>
            </a:r>
          </a:p>
        </p:txBody>
      </p:sp>
    </p:spTree>
    <p:extLst>
      <p:ext uri="{BB962C8B-B14F-4D97-AF65-F5344CB8AC3E}">
        <p14:creationId xmlns:p14="http://schemas.microsoft.com/office/powerpoint/2010/main" val="375641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622" y="365923"/>
            <a:ext cx="8658221" cy="1325218"/>
          </a:xfrm>
        </p:spPr>
        <p:txBody>
          <a:bodyPr/>
          <a:lstStyle/>
          <a:p>
            <a:pPr algn="r"/>
            <a:r>
              <a:rPr lang="en-US" dirty="0"/>
              <a:t>Distinguished Conservation Service Award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2885726" cy="2590487"/>
          </a:xfrm>
          <a:prstGeom prst="rect">
            <a:avLst/>
          </a:prstGeom>
        </p:spPr>
      </p:pic>
      <p:sp>
        <p:nvSpPr>
          <p:cNvPr id="6" name="Content Placeholder 5"/>
          <p:cNvSpPr>
            <a:spLocks noGrp="1"/>
          </p:cNvSpPr>
          <p:nvPr>
            <p:ph idx="1"/>
          </p:nvPr>
        </p:nvSpPr>
        <p:spPr>
          <a:xfrm>
            <a:off x="837981" y="2956410"/>
            <a:ext cx="10512862" cy="3535667"/>
          </a:xfrm>
        </p:spPr>
        <p:txBody>
          <a:bodyPr/>
          <a:lstStyle/>
          <a:p>
            <a:r>
              <a:rPr lang="en-US" dirty="0"/>
              <a:t>Check out this promotional video!</a:t>
            </a:r>
          </a:p>
          <a:p>
            <a:r>
              <a:rPr lang="en-US" dirty="0">
                <a:solidFill>
                  <a:schemeClr val="accent3">
                    <a:lumMod val="50000"/>
                  </a:schemeClr>
                </a:solidFill>
                <a:hlinkClick r:id="rId3">
                  <a:extLst>
                    <a:ext uri="{A12FA001-AC4F-418D-AE19-62706E023703}">
                      <ahyp:hlinkClr xmlns:ahyp="http://schemas.microsoft.com/office/drawing/2018/hyperlinkcolor" val="tx"/>
                    </a:ext>
                  </a:extLst>
                </a:hlinkClick>
              </a:rPr>
              <a:t>https://vimeo.com/642453504</a:t>
            </a:r>
            <a:endParaRPr lang="en-US" dirty="0">
              <a:solidFill>
                <a:schemeClr val="accent3">
                  <a:lumMod val="50000"/>
                </a:schemeClr>
              </a:solidFill>
            </a:endParaRPr>
          </a:p>
          <a:p>
            <a:r>
              <a:rPr lang="en-US" dirty="0"/>
              <a:t>This recognition is for those youth who complete 2 conservation based service projects and the other appropriate requirements.</a:t>
            </a:r>
          </a:p>
          <a:p>
            <a:r>
              <a:rPr lang="en-US" dirty="0">
                <a:solidFill>
                  <a:schemeClr val="accent3">
                    <a:lumMod val="50000"/>
                  </a:schemeClr>
                </a:solidFill>
                <a:hlinkClick r:id="rId4">
                  <a:extLst>
                    <a:ext uri="{A12FA001-AC4F-418D-AE19-62706E023703}">
                      <ahyp:hlinkClr xmlns:ahyp="http://schemas.microsoft.com/office/drawing/2018/hyperlinkcolor" val="tx"/>
                    </a:ext>
                  </a:extLst>
                </a:hlinkClick>
              </a:rPr>
              <a:t>https://www.scouting.org/outdoor-programs/conservation-and-environment/conservation-awards-and-recognitions/bsa-distinguished-conservation-service-award/</a:t>
            </a:r>
            <a:endParaRPr lang="en-US" dirty="0">
              <a:solidFill>
                <a:schemeClr val="accent3">
                  <a:lumMod val="50000"/>
                </a:schemeClr>
              </a:solidFill>
            </a:endParaRPr>
          </a:p>
          <a:p>
            <a:endParaRPr lang="en-US" dirty="0"/>
          </a:p>
        </p:txBody>
      </p:sp>
    </p:spTree>
    <p:extLst>
      <p:ext uri="{BB962C8B-B14F-4D97-AF65-F5344CB8AC3E}">
        <p14:creationId xmlns:p14="http://schemas.microsoft.com/office/powerpoint/2010/main" val="79393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DCSA Adviser Training Now Available!</a:t>
            </a:r>
          </a:p>
        </p:txBody>
      </p:sp>
      <p:sp>
        <p:nvSpPr>
          <p:cNvPr id="3" name="Content Placeholder 2"/>
          <p:cNvSpPr>
            <a:spLocks noGrp="1"/>
          </p:cNvSpPr>
          <p:nvPr>
            <p:ph idx="1"/>
          </p:nvPr>
        </p:nvSpPr>
        <p:spPr>
          <a:xfrm>
            <a:off x="837981" y="2780209"/>
            <a:ext cx="10512862" cy="3888067"/>
          </a:xfrm>
        </p:spPr>
        <p:txBody>
          <a:bodyPr>
            <a:normAutofit/>
          </a:bodyPr>
          <a:lstStyle/>
          <a:p>
            <a:pPr>
              <a:lnSpc>
                <a:spcPct val="150000"/>
              </a:lnSpc>
            </a:pPr>
            <a:r>
              <a:rPr lang="en-US" dirty="0"/>
              <a:t>Find it on my.scouting.org</a:t>
            </a:r>
          </a:p>
          <a:p>
            <a:pPr>
              <a:lnSpc>
                <a:spcPct val="150000"/>
              </a:lnSpc>
            </a:pPr>
            <a:r>
              <a:rPr lang="en-US" dirty="0">
                <a:solidFill>
                  <a:schemeClr val="accent3">
                    <a:lumMod val="50000"/>
                  </a:schemeClr>
                </a:solidFill>
                <a:hlinkClick r:id="rId2">
                  <a:extLst>
                    <a:ext uri="{A12FA001-AC4F-418D-AE19-62706E023703}">
                      <ahyp:hlinkClr xmlns:ahyp="http://schemas.microsoft.com/office/drawing/2018/hyperlinkcolor" val="tx"/>
                    </a:ext>
                  </a:extLst>
                </a:hlinkClick>
              </a:rPr>
              <a:t>https://training.scouting.org/learning-plans/1800</a:t>
            </a:r>
            <a:endParaRPr lang="en-US" dirty="0">
              <a:solidFill>
                <a:schemeClr val="accent3">
                  <a:lumMod val="50000"/>
                </a:schemeClr>
              </a:solidFill>
            </a:endParaRPr>
          </a:p>
          <a:p>
            <a:pPr>
              <a:lnSpc>
                <a:spcPct val="150000"/>
              </a:lnSpc>
            </a:pPr>
            <a:r>
              <a:rPr lang="en-US" dirty="0"/>
              <a:t>Takes 3 to 4 hours</a:t>
            </a:r>
          </a:p>
          <a:p>
            <a:pPr>
              <a:lnSpc>
                <a:spcPct val="150000"/>
              </a:lnSpc>
            </a:pPr>
            <a:r>
              <a:rPr lang="en-US" dirty="0"/>
              <a:t>Great way to prepare yourself to help young people work on this worthy award</a:t>
            </a:r>
          </a:p>
          <a:p>
            <a:pPr>
              <a:lnSpc>
                <a:spcPct val="150000"/>
              </a:lnSpc>
            </a:pPr>
            <a:r>
              <a:rPr lang="en-US" dirty="0"/>
              <a:t>***Coming Soon*** Council Conservation Committee Training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2885726" cy="2590487"/>
          </a:xfrm>
          <a:prstGeom prst="rect">
            <a:avLst/>
          </a:prstGeom>
        </p:spPr>
      </p:pic>
    </p:spTree>
    <p:extLst>
      <p:ext uri="{BB962C8B-B14F-4D97-AF65-F5344CB8AC3E}">
        <p14:creationId xmlns:p14="http://schemas.microsoft.com/office/powerpoint/2010/main" val="25986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My Contact Information</a:t>
            </a:r>
          </a:p>
        </p:txBody>
      </p:sp>
      <p:sp>
        <p:nvSpPr>
          <p:cNvPr id="3" name="Content Placeholder 2"/>
          <p:cNvSpPr>
            <a:spLocks noGrp="1"/>
          </p:cNvSpPr>
          <p:nvPr>
            <p:ph idx="1"/>
          </p:nvPr>
        </p:nvSpPr>
        <p:spPr>
          <a:xfrm>
            <a:off x="837981" y="3048000"/>
            <a:ext cx="10512862" cy="3128248"/>
          </a:xfrm>
        </p:spPr>
        <p:txBody>
          <a:bodyPr/>
          <a:lstStyle/>
          <a:p>
            <a:pPr>
              <a:lnSpc>
                <a:spcPct val="150000"/>
              </a:lnSpc>
            </a:pPr>
            <a:r>
              <a:rPr lang="en-US" dirty="0">
                <a:solidFill>
                  <a:schemeClr val="accent3">
                    <a:lumMod val="50000"/>
                  </a:schemeClr>
                </a:solidFill>
                <a:hlinkClick r:id="rId2">
                  <a:extLst>
                    <a:ext uri="{A12FA001-AC4F-418D-AE19-62706E023703}">
                      <ahyp:hlinkClr xmlns:ahyp="http://schemas.microsoft.com/office/drawing/2018/hyperlinkcolor" val="tx"/>
                    </a:ext>
                  </a:extLst>
                </a:hlinkClick>
              </a:rPr>
              <a:t>Ted.Weiland@gmail.com</a:t>
            </a:r>
            <a:endParaRPr lang="en-US" dirty="0">
              <a:solidFill>
                <a:schemeClr val="accent3">
                  <a:lumMod val="50000"/>
                </a:schemeClr>
              </a:solidFill>
            </a:endParaRPr>
          </a:p>
          <a:p>
            <a:pPr>
              <a:lnSpc>
                <a:spcPct val="150000"/>
              </a:lnSpc>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
            <a:ext cx="2885726" cy="2590487"/>
          </a:xfrm>
          <a:prstGeom prst="rect">
            <a:avLst/>
          </a:prstGeom>
        </p:spPr>
      </p:pic>
    </p:spTree>
    <p:extLst>
      <p:ext uri="{BB962C8B-B14F-4D97-AF65-F5344CB8AC3E}">
        <p14:creationId xmlns:p14="http://schemas.microsoft.com/office/powerpoint/2010/main" val="392258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1773E-E64B-4220-B980-9C4DFB0E9085}"/>
              </a:ext>
            </a:extLst>
          </p:cNvPr>
          <p:cNvSpPr>
            <a:spLocks noGrp="1"/>
          </p:cNvSpPr>
          <p:nvPr>
            <p:ph type="ctrTitle"/>
          </p:nvPr>
        </p:nvSpPr>
        <p:spPr/>
        <p:txBody>
          <a:bodyPr/>
          <a:lstStyle/>
          <a:p>
            <a:r>
              <a:rPr lang="en-US" dirty="0"/>
              <a:t>Chandra Clark</a:t>
            </a:r>
          </a:p>
        </p:txBody>
      </p:sp>
      <p:sp>
        <p:nvSpPr>
          <p:cNvPr id="3" name="Subtitle 2">
            <a:extLst>
              <a:ext uri="{FF2B5EF4-FFF2-40B4-BE49-F238E27FC236}">
                <a16:creationId xmlns:a16="http://schemas.microsoft.com/office/drawing/2014/main" id="{90419D20-EDAE-44AC-BF6A-4F4C246C247F}"/>
              </a:ext>
            </a:extLst>
          </p:cNvPr>
          <p:cNvSpPr>
            <a:spLocks noGrp="1"/>
          </p:cNvSpPr>
          <p:nvPr>
            <p:ph type="subTitle" idx="1"/>
          </p:nvPr>
        </p:nvSpPr>
        <p:spPr/>
        <p:txBody>
          <a:bodyPr/>
          <a:lstStyle/>
          <a:p>
            <a:r>
              <a:rPr lang="en-US" dirty="0"/>
              <a:t>Western Division</a:t>
            </a:r>
          </a:p>
        </p:txBody>
      </p:sp>
    </p:spTree>
    <p:extLst>
      <p:ext uri="{BB962C8B-B14F-4D97-AF65-F5344CB8AC3E}">
        <p14:creationId xmlns:p14="http://schemas.microsoft.com/office/powerpoint/2010/main" val="338508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9A67-9DEB-465C-8542-C86A2227C3DC}"/>
              </a:ext>
            </a:extLst>
          </p:cNvPr>
          <p:cNvSpPr>
            <a:spLocks noGrp="1"/>
          </p:cNvSpPr>
          <p:nvPr>
            <p:ph type="title"/>
          </p:nvPr>
        </p:nvSpPr>
        <p:spPr>
          <a:xfrm>
            <a:off x="3399161" y="1312640"/>
            <a:ext cx="8271011" cy="1325218"/>
          </a:xfrm>
        </p:spPr>
        <p:txBody>
          <a:bodyPr>
            <a:normAutofit/>
          </a:bodyPr>
          <a:lstStyle/>
          <a:p>
            <a:pPr algn="ctr"/>
            <a:r>
              <a:rPr lang="en-US" sz="3999" b="1" u="sng" dirty="0"/>
              <a:t>Western Division</a:t>
            </a:r>
          </a:p>
        </p:txBody>
      </p:sp>
      <p:pic>
        <p:nvPicPr>
          <p:cNvPr id="5" name="Content Placeholder 4" descr="Diagram&#10;&#10;Description automatically generated">
            <a:extLst>
              <a:ext uri="{FF2B5EF4-FFF2-40B4-BE49-F238E27FC236}">
                <a16:creationId xmlns:a16="http://schemas.microsoft.com/office/drawing/2014/main" id="{0CC7AD71-0654-4C69-87AA-347940BC51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652" y="1050869"/>
            <a:ext cx="3931116" cy="4756262"/>
          </a:xfrm>
        </p:spPr>
      </p:pic>
      <p:sp>
        <p:nvSpPr>
          <p:cNvPr id="7" name="TextBox 6">
            <a:extLst>
              <a:ext uri="{FF2B5EF4-FFF2-40B4-BE49-F238E27FC236}">
                <a16:creationId xmlns:a16="http://schemas.microsoft.com/office/drawing/2014/main" id="{164F4AF4-6341-4ED5-B693-177514AAC90C}"/>
              </a:ext>
            </a:extLst>
          </p:cNvPr>
          <p:cNvSpPr txBox="1"/>
          <p:nvPr/>
        </p:nvSpPr>
        <p:spPr>
          <a:xfrm>
            <a:off x="3055273" y="2899629"/>
            <a:ext cx="8958786" cy="3169273"/>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19 States and Pacific </a:t>
            </a:r>
          </a:p>
          <a:p>
            <a:pPr algn="ctr" defTabSz="914126"/>
            <a:endParaRPr lang="en-US" sz="3999" dirty="0">
              <a:solidFill>
                <a:prstClr val="black"/>
              </a:solidFill>
              <a:latin typeface="Calibri" panose="020F0502020204030204"/>
            </a:endParaRPr>
          </a:p>
          <a:p>
            <a:pPr algn="ctr" defTabSz="914126"/>
            <a:r>
              <a:rPr lang="en-US" sz="3999" dirty="0">
                <a:solidFill>
                  <a:prstClr val="black"/>
                </a:solidFill>
                <a:latin typeface="Calibri" panose="020F0502020204030204"/>
              </a:rPr>
              <a:t>79 councils</a:t>
            </a:r>
          </a:p>
          <a:p>
            <a:pPr algn="ctr" defTabSz="914126"/>
            <a:endParaRPr lang="en-US" sz="3999" dirty="0">
              <a:solidFill>
                <a:prstClr val="black"/>
              </a:solidFill>
              <a:latin typeface="Calibri" panose="020F0502020204030204"/>
            </a:endParaRPr>
          </a:p>
          <a:p>
            <a:pPr algn="ctr" defTabSz="914126"/>
            <a:endParaRPr lang="en-US" sz="3999" dirty="0">
              <a:solidFill>
                <a:prstClr val="black"/>
              </a:solidFill>
              <a:latin typeface="Calibri" panose="020F0502020204030204"/>
            </a:endParaRPr>
          </a:p>
        </p:txBody>
      </p:sp>
    </p:spTree>
    <p:extLst>
      <p:ext uri="{BB962C8B-B14F-4D97-AF65-F5344CB8AC3E}">
        <p14:creationId xmlns:p14="http://schemas.microsoft.com/office/powerpoint/2010/main" val="2419375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9A67-9DEB-465C-8542-C86A2227C3DC}"/>
              </a:ext>
            </a:extLst>
          </p:cNvPr>
          <p:cNvSpPr>
            <a:spLocks noGrp="1"/>
          </p:cNvSpPr>
          <p:nvPr>
            <p:ph type="title"/>
          </p:nvPr>
        </p:nvSpPr>
        <p:spPr>
          <a:xfrm>
            <a:off x="3035258" y="697247"/>
            <a:ext cx="8271011" cy="1325218"/>
          </a:xfrm>
        </p:spPr>
        <p:txBody>
          <a:bodyPr>
            <a:normAutofit/>
          </a:bodyPr>
          <a:lstStyle/>
          <a:p>
            <a:pPr algn="ctr"/>
            <a:r>
              <a:rPr lang="en-US" sz="3999" b="1" u="sng" dirty="0"/>
              <a:t>W-1</a:t>
            </a:r>
          </a:p>
        </p:txBody>
      </p:sp>
      <p:sp>
        <p:nvSpPr>
          <p:cNvPr id="3" name="TextBox 2">
            <a:extLst>
              <a:ext uri="{FF2B5EF4-FFF2-40B4-BE49-F238E27FC236}">
                <a16:creationId xmlns:a16="http://schemas.microsoft.com/office/drawing/2014/main" id="{24EA5852-C469-4883-8D76-AD5F8E694CA7}"/>
              </a:ext>
            </a:extLst>
          </p:cNvPr>
          <p:cNvSpPr txBox="1"/>
          <p:nvPr/>
        </p:nvSpPr>
        <p:spPr>
          <a:xfrm>
            <a:off x="2924107" y="2022464"/>
            <a:ext cx="8382162" cy="3784666"/>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12 Councils</a:t>
            </a:r>
          </a:p>
          <a:p>
            <a:pPr algn="ctr" defTabSz="914126"/>
            <a:endParaRPr lang="en-US" sz="3999" dirty="0">
              <a:solidFill>
                <a:prstClr val="black"/>
              </a:solidFill>
              <a:latin typeface="Calibri" panose="020F0502020204030204"/>
            </a:endParaRPr>
          </a:p>
          <a:p>
            <a:pPr algn="ctr" defTabSz="914126"/>
            <a:r>
              <a:rPr lang="en-US" sz="3999" dirty="0">
                <a:solidFill>
                  <a:prstClr val="black"/>
                </a:solidFill>
                <a:latin typeface="Calibri" panose="020F0502020204030204"/>
              </a:rPr>
              <a:t>Alaska</a:t>
            </a:r>
          </a:p>
          <a:p>
            <a:pPr algn="ctr" defTabSz="914126"/>
            <a:r>
              <a:rPr lang="en-US" sz="3999" dirty="0">
                <a:solidFill>
                  <a:prstClr val="black"/>
                </a:solidFill>
                <a:latin typeface="Calibri" panose="020F0502020204030204"/>
              </a:rPr>
              <a:t>Pacific </a:t>
            </a:r>
          </a:p>
          <a:p>
            <a:pPr algn="ctr" defTabSz="914126"/>
            <a:r>
              <a:rPr lang="en-US" sz="3999" dirty="0">
                <a:solidFill>
                  <a:prstClr val="black"/>
                </a:solidFill>
                <a:latin typeface="Calibri" panose="020F0502020204030204"/>
              </a:rPr>
              <a:t>Washington</a:t>
            </a:r>
          </a:p>
          <a:p>
            <a:pPr algn="ctr" defTabSz="914126"/>
            <a:r>
              <a:rPr lang="en-US" sz="3999" dirty="0">
                <a:solidFill>
                  <a:prstClr val="black"/>
                </a:solidFill>
                <a:latin typeface="Calibri" panose="020F0502020204030204"/>
              </a:rPr>
              <a:t>Oregon</a:t>
            </a:r>
          </a:p>
        </p:txBody>
      </p:sp>
      <p:pic>
        <p:nvPicPr>
          <p:cNvPr id="7" name="Content Placeholder 4" descr="Diagram&#10;&#10;Description automatically generated">
            <a:extLst>
              <a:ext uri="{FF2B5EF4-FFF2-40B4-BE49-F238E27FC236}">
                <a16:creationId xmlns:a16="http://schemas.microsoft.com/office/drawing/2014/main" id="{888B2BD1-9744-49B6-8B9A-0ABF2762CC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652" y="1050869"/>
            <a:ext cx="3931116" cy="4756262"/>
          </a:xfrm>
        </p:spPr>
      </p:pic>
    </p:spTree>
    <p:extLst>
      <p:ext uri="{BB962C8B-B14F-4D97-AF65-F5344CB8AC3E}">
        <p14:creationId xmlns:p14="http://schemas.microsoft.com/office/powerpoint/2010/main" val="2122387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9A67-9DEB-465C-8542-C86A2227C3DC}"/>
              </a:ext>
            </a:extLst>
          </p:cNvPr>
          <p:cNvSpPr>
            <a:spLocks noGrp="1"/>
          </p:cNvSpPr>
          <p:nvPr>
            <p:ph type="title"/>
          </p:nvPr>
        </p:nvSpPr>
        <p:spPr>
          <a:xfrm>
            <a:off x="3178470" y="700894"/>
            <a:ext cx="8271011" cy="1325218"/>
          </a:xfrm>
        </p:spPr>
        <p:txBody>
          <a:bodyPr>
            <a:normAutofit/>
          </a:bodyPr>
          <a:lstStyle/>
          <a:p>
            <a:pPr algn="ctr"/>
            <a:r>
              <a:rPr lang="en-US" sz="3999" b="1" u="sng" dirty="0"/>
              <a:t>W-2</a:t>
            </a:r>
          </a:p>
        </p:txBody>
      </p:sp>
      <p:sp>
        <p:nvSpPr>
          <p:cNvPr id="3" name="TextBox 2">
            <a:extLst>
              <a:ext uri="{FF2B5EF4-FFF2-40B4-BE49-F238E27FC236}">
                <a16:creationId xmlns:a16="http://schemas.microsoft.com/office/drawing/2014/main" id="{24EA5852-C469-4883-8D76-AD5F8E694CA7}"/>
              </a:ext>
            </a:extLst>
          </p:cNvPr>
          <p:cNvSpPr txBox="1"/>
          <p:nvPr/>
        </p:nvSpPr>
        <p:spPr>
          <a:xfrm>
            <a:off x="3067319" y="2026112"/>
            <a:ext cx="8382162" cy="2553880"/>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10 Councils</a:t>
            </a:r>
          </a:p>
          <a:p>
            <a:pPr algn="ctr" defTabSz="914126"/>
            <a:endParaRPr lang="en-US" sz="3999" dirty="0">
              <a:solidFill>
                <a:prstClr val="black"/>
              </a:solidFill>
              <a:latin typeface="Calibri" panose="020F0502020204030204"/>
            </a:endParaRPr>
          </a:p>
          <a:p>
            <a:pPr algn="ctr" defTabSz="914126"/>
            <a:r>
              <a:rPr lang="en-US" sz="3999" dirty="0">
                <a:solidFill>
                  <a:prstClr val="black"/>
                </a:solidFill>
                <a:latin typeface="Calibri" panose="020F0502020204030204"/>
              </a:rPr>
              <a:t>Northern California</a:t>
            </a:r>
          </a:p>
          <a:p>
            <a:pPr algn="ctr" defTabSz="914126"/>
            <a:r>
              <a:rPr lang="en-US" sz="3999" dirty="0">
                <a:solidFill>
                  <a:prstClr val="black"/>
                </a:solidFill>
                <a:latin typeface="Calibri" panose="020F0502020204030204"/>
              </a:rPr>
              <a:t>Hawaii</a:t>
            </a:r>
          </a:p>
        </p:txBody>
      </p:sp>
      <p:pic>
        <p:nvPicPr>
          <p:cNvPr id="7" name="Content Placeholder 4" descr="Diagram&#10;&#10;Description automatically generated">
            <a:extLst>
              <a:ext uri="{FF2B5EF4-FFF2-40B4-BE49-F238E27FC236}">
                <a16:creationId xmlns:a16="http://schemas.microsoft.com/office/drawing/2014/main" id="{B89D65CC-49AB-4313-875D-915159E16C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652" y="1050869"/>
            <a:ext cx="3931116" cy="4756262"/>
          </a:xfrm>
        </p:spPr>
      </p:pic>
    </p:spTree>
    <p:extLst>
      <p:ext uri="{BB962C8B-B14F-4D97-AF65-F5344CB8AC3E}">
        <p14:creationId xmlns:p14="http://schemas.microsoft.com/office/powerpoint/2010/main" val="2894020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			Agenda</a:t>
            </a:r>
          </a:p>
        </p:txBody>
      </p:sp>
      <p:sp>
        <p:nvSpPr>
          <p:cNvPr id="14" name="Content Placeholder 13"/>
          <p:cNvSpPr>
            <a:spLocks noGrp="1"/>
          </p:cNvSpPr>
          <p:nvPr>
            <p:ph idx="1"/>
          </p:nvPr>
        </p:nvSpPr>
        <p:spPr>
          <a:xfrm>
            <a:off x="3389312" y="1701422"/>
            <a:ext cx="5410199" cy="4953000"/>
          </a:xfrm>
        </p:spPr>
        <p:txBody>
          <a:bodyPr>
            <a:noAutofit/>
          </a:bodyPr>
          <a:lstStyle/>
          <a:p>
            <a:pPr marL="0" indent="0">
              <a:lnSpc>
                <a:spcPct val="100000"/>
              </a:lnSpc>
              <a:buNone/>
            </a:pPr>
            <a:r>
              <a:rPr lang="en-US" sz="2300" dirty="0"/>
              <a:t>7:00 CST – Welcome</a:t>
            </a:r>
          </a:p>
          <a:p>
            <a:pPr marL="0" indent="0">
              <a:lnSpc>
                <a:spcPct val="100000"/>
              </a:lnSpc>
              <a:buNone/>
            </a:pPr>
            <a:r>
              <a:rPr lang="en-US" sz="2300" dirty="0"/>
              <a:t>	-Pledge of Allegiance</a:t>
            </a:r>
          </a:p>
          <a:p>
            <a:pPr marL="0" indent="0">
              <a:lnSpc>
                <a:spcPct val="100000"/>
              </a:lnSpc>
              <a:buNone/>
            </a:pPr>
            <a:r>
              <a:rPr lang="en-US" sz="2300" dirty="0"/>
              <a:t>	- Scout Oath and Law</a:t>
            </a:r>
          </a:p>
          <a:p>
            <a:pPr marL="0" indent="0">
              <a:lnSpc>
                <a:spcPct val="100000"/>
              </a:lnSpc>
              <a:buNone/>
            </a:pPr>
            <a:r>
              <a:rPr lang="en-US" sz="2300" dirty="0"/>
              <a:t>	- Outdoor Code</a:t>
            </a:r>
          </a:p>
          <a:p>
            <a:pPr marL="0" indent="0">
              <a:lnSpc>
                <a:spcPct val="100000"/>
              </a:lnSpc>
              <a:buNone/>
            </a:pPr>
            <a:r>
              <a:rPr lang="en-US" sz="2300" dirty="0"/>
              <a:t>– Safety Moment – Annual Health and Medical Record</a:t>
            </a:r>
          </a:p>
          <a:p>
            <a:pPr marL="0" indent="0">
              <a:lnSpc>
                <a:spcPct val="100000"/>
              </a:lnSpc>
              <a:buNone/>
            </a:pPr>
            <a:r>
              <a:rPr lang="en-US" sz="2300" dirty="0"/>
              <a:t>– Who’s Who and What We Do</a:t>
            </a:r>
          </a:p>
          <a:p>
            <a:pPr marL="0" indent="0">
              <a:lnSpc>
                <a:spcPct val="100000"/>
              </a:lnSpc>
              <a:buNone/>
            </a:pPr>
            <a:r>
              <a:rPr lang="en-US" sz="2300" dirty="0"/>
              <a:t>– Q &amp; A</a:t>
            </a:r>
          </a:p>
          <a:p>
            <a:pPr marL="0" indent="0">
              <a:lnSpc>
                <a:spcPct val="100000"/>
              </a:lnSpc>
              <a:buNone/>
            </a:pPr>
            <a:r>
              <a:rPr lang="en-US" sz="2300" dirty="0"/>
              <a:t>8:30 – Adjourn</a:t>
            </a:r>
          </a:p>
          <a:p>
            <a:pPr marL="0" indent="0">
              <a:buNone/>
            </a:pPr>
            <a:endParaRPr lang="en-US" sz="3000" dirty="0"/>
          </a:p>
        </p:txBody>
      </p:sp>
    </p:spTree>
    <p:extLst>
      <p:ext uri="{BB962C8B-B14F-4D97-AF65-F5344CB8AC3E}">
        <p14:creationId xmlns:p14="http://schemas.microsoft.com/office/powerpoint/2010/main" val="321187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9A67-9DEB-465C-8542-C86A2227C3DC}"/>
              </a:ext>
            </a:extLst>
          </p:cNvPr>
          <p:cNvSpPr>
            <a:spLocks noGrp="1"/>
          </p:cNvSpPr>
          <p:nvPr>
            <p:ph type="title"/>
          </p:nvPr>
        </p:nvSpPr>
        <p:spPr>
          <a:xfrm>
            <a:off x="3343585" y="697247"/>
            <a:ext cx="8271011" cy="1325218"/>
          </a:xfrm>
        </p:spPr>
        <p:txBody>
          <a:bodyPr>
            <a:normAutofit/>
          </a:bodyPr>
          <a:lstStyle/>
          <a:p>
            <a:pPr algn="ctr"/>
            <a:r>
              <a:rPr lang="en-US" sz="3999" b="1" u="sng" dirty="0"/>
              <a:t>W-3</a:t>
            </a:r>
          </a:p>
        </p:txBody>
      </p:sp>
      <p:sp>
        <p:nvSpPr>
          <p:cNvPr id="3" name="TextBox 2">
            <a:extLst>
              <a:ext uri="{FF2B5EF4-FFF2-40B4-BE49-F238E27FC236}">
                <a16:creationId xmlns:a16="http://schemas.microsoft.com/office/drawing/2014/main" id="{24EA5852-C469-4883-8D76-AD5F8E694CA7}"/>
              </a:ext>
            </a:extLst>
          </p:cNvPr>
          <p:cNvSpPr txBox="1"/>
          <p:nvPr/>
        </p:nvSpPr>
        <p:spPr>
          <a:xfrm>
            <a:off x="3288010" y="2022464"/>
            <a:ext cx="8382162" cy="3784666"/>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6 Councils</a:t>
            </a:r>
          </a:p>
          <a:p>
            <a:pPr algn="ctr" defTabSz="914126"/>
            <a:endParaRPr lang="en-US" sz="3999" dirty="0">
              <a:solidFill>
                <a:prstClr val="black"/>
              </a:solidFill>
              <a:latin typeface="Calibri" panose="020F0502020204030204"/>
            </a:endParaRPr>
          </a:p>
          <a:p>
            <a:pPr algn="ctr" defTabSz="914126"/>
            <a:r>
              <a:rPr lang="en-US" sz="3999" dirty="0">
                <a:solidFill>
                  <a:prstClr val="black"/>
                </a:solidFill>
                <a:latin typeface="Calibri" panose="020F0502020204030204"/>
              </a:rPr>
              <a:t>Idaho</a:t>
            </a:r>
          </a:p>
          <a:p>
            <a:pPr algn="ctr" defTabSz="914126"/>
            <a:r>
              <a:rPr lang="en-US" sz="3999" dirty="0">
                <a:solidFill>
                  <a:prstClr val="black"/>
                </a:solidFill>
                <a:latin typeface="Calibri" panose="020F0502020204030204"/>
              </a:rPr>
              <a:t>Montana</a:t>
            </a:r>
          </a:p>
          <a:p>
            <a:pPr algn="ctr" defTabSz="914126"/>
            <a:r>
              <a:rPr lang="en-US" sz="3999" dirty="0">
                <a:solidFill>
                  <a:prstClr val="black"/>
                </a:solidFill>
                <a:latin typeface="Calibri" panose="020F0502020204030204"/>
              </a:rPr>
              <a:t>(Wyoming)</a:t>
            </a:r>
          </a:p>
          <a:p>
            <a:pPr algn="ctr" defTabSz="914126"/>
            <a:r>
              <a:rPr lang="en-US" sz="3999" dirty="0">
                <a:solidFill>
                  <a:prstClr val="black"/>
                </a:solidFill>
                <a:latin typeface="Calibri" panose="020F0502020204030204"/>
              </a:rPr>
              <a:t>Colorado</a:t>
            </a:r>
          </a:p>
        </p:txBody>
      </p:sp>
      <p:pic>
        <p:nvPicPr>
          <p:cNvPr id="7" name="Content Placeholder 4" descr="Diagram&#10;&#10;Description automatically generated">
            <a:extLst>
              <a:ext uri="{FF2B5EF4-FFF2-40B4-BE49-F238E27FC236}">
                <a16:creationId xmlns:a16="http://schemas.microsoft.com/office/drawing/2014/main" id="{5CD01CDE-E60B-4173-86BD-590F781C09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652" y="1050869"/>
            <a:ext cx="3931116" cy="4756262"/>
          </a:xfrm>
        </p:spPr>
      </p:pic>
    </p:spTree>
    <p:extLst>
      <p:ext uri="{BB962C8B-B14F-4D97-AF65-F5344CB8AC3E}">
        <p14:creationId xmlns:p14="http://schemas.microsoft.com/office/powerpoint/2010/main" val="1714196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9A67-9DEB-465C-8542-C86A2227C3DC}"/>
              </a:ext>
            </a:extLst>
          </p:cNvPr>
          <p:cNvSpPr>
            <a:spLocks noGrp="1"/>
          </p:cNvSpPr>
          <p:nvPr>
            <p:ph type="title"/>
          </p:nvPr>
        </p:nvSpPr>
        <p:spPr>
          <a:xfrm>
            <a:off x="3022404" y="640224"/>
            <a:ext cx="8271011" cy="1325218"/>
          </a:xfrm>
        </p:spPr>
        <p:txBody>
          <a:bodyPr>
            <a:normAutofit/>
          </a:bodyPr>
          <a:lstStyle/>
          <a:p>
            <a:pPr algn="ctr"/>
            <a:r>
              <a:rPr lang="en-US" sz="3999" b="1" u="sng" dirty="0"/>
              <a:t>W-4</a:t>
            </a:r>
          </a:p>
        </p:txBody>
      </p:sp>
      <p:sp>
        <p:nvSpPr>
          <p:cNvPr id="3" name="TextBox 2">
            <a:extLst>
              <a:ext uri="{FF2B5EF4-FFF2-40B4-BE49-F238E27FC236}">
                <a16:creationId xmlns:a16="http://schemas.microsoft.com/office/drawing/2014/main" id="{24EA5852-C469-4883-8D76-AD5F8E694CA7}"/>
              </a:ext>
            </a:extLst>
          </p:cNvPr>
          <p:cNvSpPr txBox="1"/>
          <p:nvPr/>
        </p:nvSpPr>
        <p:spPr>
          <a:xfrm>
            <a:off x="3022404" y="1965442"/>
            <a:ext cx="8382162" cy="4400059"/>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8 Councils</a:t>
            </a:r>
          </a:p>
          <a:p>
            <a:pPr algn="ctr" defTabSz="914126"/>
            <a:endParaRPr lang="en-US" sz="3999" dirty="0">
              <a:solidFill>
                <a:prstClr val="black"/>
              </a:solidFill>
              <a:latin typeface="Calibri" panose="020F0502020204030204"/>
            </a:endParaRPr>
          </a:p>
          <a:p>
            <a:pPr algn="ctr" defTabSz="914126"/>
            <a:r>
              <a:rPr lang="en-US" sz="3999" dirty="0">
                <a:solidFill>
                  <a:prstClr val="black"/>
                </a:solidFill>
                <a:latin typeface="Calibri" panose="020F0502020204030204"/>
              </a:rPr>
              <a:t>Utah</a:t>
            </a:r>
          </a:p>
          <a:p>
            <a:pPr algn="ctr" defTabSz="914126"/>
            <a:r>
              <a:rPr lang="en-US" sz="3999" dirty="0">
                <a:solidFill>
                  <a:prstClr val="black"/>
                </a:solidFill>
                <a:latin typeface="Calibri" panose="020F0502020204030204"/>
              </a:rPr>
              <a:t>Nevada</a:t>
            </a:r>
          </a:p>
          <a:p>
            <a:pPr algn="ctr" defTabSz="914126"/>
            <a:r>
              <a:rPr lang="en-US" sz="3999" dirty="0">
                <a:solidFill>
                  <a:prstClr val="black"/>
                </a:solidFill>
                <a:latin typeface="Calibri" panose="020F0502020204030204"/>
              </a:rPr>
              <a:t>Arizona</a:t>
            </a:r>
          </a:p>
          <a:p>
            <a:pPr algn="ctr" defTabSz="914126"/>
            <a:r>
              <a:rPr lang="en-US" sz="3999" dirty="0">
                <a:solidFill>
                  <a:prstClr val="black"/>
                </a:solidFill>
                <a:latin typeface="Calibri" panose="020F0502020204030204"/>
              </a:rPr>
              <a:t>New Mexico</a:t>
            </a:r>
          </a:p>
          <a:p>
            <a:pPr algn="ctr" defTabSz="914126"/>
            <a:r>
              <a:rPr lang="en-US" sz="3999" dirty="0">
                <a:solidFill>
                  <a:prstClr val="black"/>
                </a:solidFill>
                <a:latin typeface="Calibri" panose="020F0502020204030204"/>
              </a:rPr>
              <a:t>Texas (El Paso)</a:t>
            </a:r>
          </a:p>
        </p:txBody>
      </p:sp>
      <p:pic>
        <p:nvPicPr>
          <p:cNvPr id="7" name="Content Placeholder 4" descr="Diagram&#10;&#10;Description automatically generated">
            <a:extLst>
              <a:ext uri="{FF2B5EF4-FFF2-40B4-BE49-F238E27FC236}">
                <a16:creationId xmlns:a16="http://schemas.microsoft.com/office/drawing/2014/main" id="{57FCC6DC-F63E-4290-8CD9-F3841687B9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652" y="1050869"/>
            <a:ext cx="3931116" cy="4756262"/>
          </a:xfrm>
        </p:spPr>
      </p:pic>
    </p:spTree>
    <p:extLst>
      <p:ext uri="{BB962C8B-B14F-4D97-AF65-F5344CB8AC3E}">
        <p14:creationId xmlns:p14="http://schemas.microsoft.com/office/powerpoint/2010/main" val="2249390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9A67-9DEB-465C-8542-C86A2227C3DC}"/>
              </a:ext>
            </a:extLst>
          </p:cNvPr>
          <p:cNvSpPr>
            <a:spLocks noGrp="1"/>
          </p:cNvSpPr>
          <p:nvPr>
            <p:ph type="title"/>
          </p:nvPr>
        </p:nvSpPr>
        <p:spPr>
          <a:xfrm>
            <a:off x="3077979" y="700896"/>
            <a:ext cx="8271011" cy="1325218"/>
          </a:xfrm>
        </p:spPr>
        <p:txBody>
          <a:bodyPr>
            <a:normAutofit/>
          </a:bodyPr>
          <a:lstStyle/>
          <a:p>
            <a:pPr algn="ctr"/>
            <a:r>
              <a:rPr lang="en-US" sz="3999" b="1" u="sng" dirty="0"/>
              <a:t>W-5</a:t>
            </a:r>
          </a:p>
        </p:txBody>
      </p:sp>
      <p:sp>
        <p:nvSpPr>
          <p:cNvPr id="3" name="TextBox 2">
            <a:extLst>
              <a:ext uri="{FF2B5EF4-FFF2-40B4-BE49-F238E27FC236}">
                <a16:creationId xmlns:a16="http://schemas.microsoft.com/office/drawing/2014/main" id="{24EA5852-C469-4883-8D76-AD5F8E694CA7}"/>
              </a:ext>
            </a:extLst>
          </p:cNvPr>
          <p:cNvSpPr txBox="1"/>
          <p:nvPr/>
        </p:nvSpPr>
        <p:spPr>
          <a:xfrm>
            <a:off x="3022404" y="2026114"/>
            <a:ext cx="8382162" cy="2553880"/>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10 Councils</a:t>
            </a:r>
          </a:p>
          <a:p>
            <a:pPr algn="ctr" defTabSz="914126"/>
            <a:endParaRPr lang="en-US" sz="3999" dirty="0">
              <a:solidFill>
                <a:prstClr val="black"/>
              </a:solidFill>
              <a:latin typeface="Calibri" panose="020F0502020204030204"/>
            </a:endParaRPr>
          </a:p>
          <a:p>
            <a:pPr algn="ctr" defTabSz="914126"/>
            <a:r>
              <a:rPr lang="en-US" sz="3999" dirty="0">
                <a:solidFill>
                  <a:prstClr val="black"/>
                </a:solidFill>
                <a:latin typeface="Calibri" panose="020F0502020204030204"/>
              </a:rPr>
              <a:t>Southern California</a:t>
            </a:r>
          </a:p>
          <a:p>
            <a:pPr algn="ctr" defTabSz="914126"/>
            <a:endParaRPr lang="en-US" sz="3999" dirty="0">
              <a:solidFill>
                <a:prstClr val="black"/>
              </a:solidFill>
              <a:latin typeface="Calibri" panose="020F0502020204030204"/>
            </a:endParaRPr>
          </a:p>
        </p:txBody>
      </p:sp>
      <p:pic>
        <p:nvPicPr>
          <p:cNvPr id="7" name="Content Placeholder 4" descr="Diagram&#10;&#10;Description automatically generated">
            <a:extLst>
              <a:ext uri="{FF2B5EF4-FFF2-40B4-BE49-F238E27FC236}">
                <a16:creationId xmlns:a16="http://schemas.microsoft.com/office/drawing/2014/main" id="{D0BDB96C-CD46-4202-8D5B-C8885B3513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652" y="1050869"/>
            <a:ext cx="3931116" cy="4756262"/>
          </a:xfrm>
        </p:spPr>
      </p:pic>
    </p:spTree>
    <p:extLst>
      <p:ext uri="{BB962C8B-B14F-4D97-AF65-F5344CB8AC3E}">
        <p14:creationId xmlns:p14="http://schemas.microsoft.com/office/powerpoint/2010/main" val="4192386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9A67-9DEB-465C-8542-C86A2227C3DC}"/>
              </a:ext>
            </a:extLst>
          </p:cNvPr>
          <p:cNvSpPr>
            <a:spLocks noGrp="1"/>
          </p:cNvSpPr>
          <p:nvPr>
            <p:ph type="title"/>
          </p:nvPr>
        </p:nvSpPr>
        <p:spPr>
          <a:xfrm>
            <a:off x="3022402" y="697247"/>
            <a:ext cx="8271011" cy="1325218"/>
          </a:xfrm>
        </p:spPr>
        <p:txBody>
          <a:bodyPr>
            <a:normAutofit/>
          </a:bodyPr>
          <a:lstStyle/>
          <a:p>
            <a:pPr algn="ctr"/>
            <a:r>
              <a:rPr lang="en-US" sz="3999" b="1" u="sng" dirty="0"/>
              <a:t>W-6</a:t>
            </a:r>
          </a:p>
        </p:txBody>
      </p:sp>
      <p:sp>
        <p:nvSpPr>
          <p:cNvPr id="3" name="TextBox 2">
            <a:extLst>
              <a:ext uri="{FF2B5EF4-FFF2-40B4-BE49-F238E27FC236}">
                <a16:creationId xmlns:a16="http://schemas.microsoft.com/office/drawing/2014/main" id="{24EA5852-C469-4883-8D76-AD5F8E694CA7}"/>
              </a:ext>
            </a:extLst>
          </p:cNvPr>
          <p:cNvSpPr txBox="1"/>
          <p:nvPr/>
        </p:nvSpPr>
        <p:spPr>
          <a:xfrm>
            <a:off x="2966828" y="2022464"/>
            <a:ext cx="8382162" cy="3784666"/>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11 Councils</a:t>
            </a:r>
          </a:p>
          <a:p>
            <a:pPr algn="ctr" defTabSz="914126"/>
            <a:endParaRPr lang="en-US" sz="3999" dirty="0">
              <a:solidFill>
                <a:prstClr val="black"/>
              </a:solidFill>
              <a:latin typeface="Calibri" panose="020F0502020204030204"/>
            </a:endParaRPr>
          </a:p>
          <a:p>
            <a:pPr algn="ctr" defTabSz="914126"/>
            <a:r>
              <a:rPr lang="en-US" sz="3999" dirty="0">
                <a:solidFill>
                  <a:prstClr val="black"/>
                </a:solidFill>
                <a:latin typeface="Calibri" panose="020F0502020204030204"/>
              </a:rPr>
              <a:t>North Dakota</a:t>
            </a:r>
          </a:p>
          <a:p>
            <a:pPr algn="ctr" defTabSz="914126"/>
            <a:r>
              <a:rPr lang="en-US" sz="3999" dirty="0">
                <a:solidFill>
                  <a:prstClr val="black"/>
                </a:solidFill>
                <a:latin typeface="Calibri" panose="020F0502020204030204"/>
              </a:rPr>
              <a:t>South Dakota</a:t>
            </a:r>
          </a:p>
          <a:p>
            <a:pPr algn="ctr" defTabSz="914126"/>
            <a:r>
              <a:rPr lang="en-US" sz="3999" dirty="0">
                <a:solidFill>
                  <a:prstClr val="black"/>
                </a:solidFill>
                <a:latin typeface="Calibri" panose="020F0502020204030204"/>
              </a:rPr>
              <a:t>Nebraska</a:t>
            </a:r>
          </a:p>
          <a:p>
            <a:pPr algn="ctr" defTabSz="914126"/>
            <a:r>
              <a:rPr lang="en-US" sz="3999" dirty="0">
                <a:solidFill>
                  <a:prstClr val="black"/>
                </a:solidFill>
                <a:latin typeface="Calibri" panose="020F0502020204030204"/>
              </a:rPr>
              <a:t>Kansas</a:t>
            </a:r>
          </a:p>
        </p:txBody>
      </p:sp>
      <p:pic>
        <p:nvPicPr>
          <p:cNvPr id="7" name="Content Placeholder 4" descr="Diagram&#10;&#10;Description automatically generated">
            <a:extLst>
              <a:ext uri="{FF2B5EF4-FFF2-40B4-BE49-F238E27FC236}">
                <a16:creationId xmlns:a16="http://schemas.microsoft.com/office/drawing/2014/main" id="{9A442BA3-063C-4E69-910A-949A98C7E3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652" y="1050869"/>
            <a:ext cx="3931116" cy="4756262"/>
          </a:xfrm>
        </p:spPr>
      </p:pic>
    </p:spTree>
    <p:extLst>
      <p:ext uri="{BB962C8B-B14F-4D97-AF65-F5344CB8AC3E}">
        <p14:creationId xmlns:p14="http://schemas.microsoft.com/office/powerpoint/2010/main" val="3310573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9A67-9DEB-465C-8542-C86A2227C3DC}"/>
              </a:ext>
            </a:extLst>
          </p:cNvPr>
          <p:cNvSpPr>
            <a:spLocks noGrp="1"/>
          </p:cNvSpPr>
          <p:nvPr>
            <p:ph type="title"/>
          </p:nvPr>
        </p:nvSpPr>
        <p:spPr>
          <a:xfrm>
            <a:off x="3022404" y="714959"/>
            <a:ext cx="8271011" cy="1325218"/>
          </a:xfrm>
        </p:spPr>
        <p:txBody>
          <a:bodyPr>
            <a:normAutofit/>
          </a:bodyPr>
          <a:lstStyle/>
          <a:p>
            <a:pPr algn="ctr"/>
            <a:r>
              <a:rPr lang="en-US" sz="3999" b="1" u="sng" dirty="0"/>
              <a:t>W-7</a:t>
            </a:r>
          </a:p>
        </p:txBody>
      </p:sp>
      <p:sp>
        <p:nvSpPr>
          <p:cNvPr id="3" name="TextBox 2">
            <a:extLst>
              <a:ext uri="{FF2B5EF4-FFF2-40B4-BE49-F238E27FC236}">
                <a16:creationId xmlns:a16="http://schemas.microsoft.com/office/drawing/2014/main" id="{24EA5852-C469-4883-8D76-AD5F8E694CA7}"/>
              </a:ext>
            </a:extLst>
          </p:cNvPr>
          <p:cNvSpPr txBox="1"/>
          <p:nvPr/>
        </p:nvSpPr>
        <p:spPr>
          <a:xfrm>
            <a:off x="3022404" y="2040177"/>
            <a:ext cx="8382162" cy="1938487"/>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10 Councils</a:t>
            </a:r>
          </a:p>
          <a:p>
            <a:pPr algn="ctr" defTabSz="914126"/>
            <a:endParaRPr lang="en-US" sz="3999" dirty="0">
              <a:solidFill>
                <a:prstClr val="black"/>
              </a:solidFill>
              <a:latin typeface="Calibri" panose="020F0502020204030204"/>
            </a:endParaRPr>
          </a:p>
          <a:p>
            <a:pPr algn="ctr" defTabSz="914126"/>
            <a:r>
              <a:rPr lang="en-US" sz="3999" dirty="0">
                <a:solidFill>
                  <a:prstClr val="black"/>
                </a:solidFill>
                <a:latin typeface="Calibri" panose="020F0502020204030204"/>
              </a:rPr>
              <a:t>Southern Texas</a:t>
            </a:r>
          </a:p>
        </p:txBody>
      </p:sp>
      <p:pic>
        <p:nvPicPr>
          <p:cNvPr id="7" name="Content Placeholder 4" descr="Diagram&#10;&#10;Description automatically generated">
            <a:extLst>
              <a:ext uri="{FF2B5EF4-FFF2-40B4-BE49-F238E27FC236}">
                <a16:creationId xmlns:a16="http://schemas.microsoft.com/office/drawing/2014/main" id="{9C00E88C-709C-4991-8FFF-2130A86A38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652" y="1050869"/>
            <a:ext cx="3931116" cy="4756262"/>
          </a:xfrm>
        </p:spPr>
      </p:pic>
    </p:spTree>
    <p:extLst>
      <p:ext uri="{BB962C8B-B14F-4D97-AF65-F5344CB8AC3E}">
        <p14:creationId xmlns:p14="http://schemas.microsoft.com/office/powerpoint/2010/main" val="1118447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9A67-9DEB-465C-8542-C86A2227C3DC}"/>
              </a:ext>
            </a:extLst>
          </p:cNvPr>
          <p:cNvSpPr>
            <a:spLocks noGrp="1"/>
          </p:cNvSpPr>
          <p:nvPr>
            <p:ph type="title"/>
          </p:nvPr>
        </p:nvSpPr>
        <p:spPr>
          <a:xfrm>
            <a:off x="3022402" y="700265"/>
            <a:ext cx="8271011" cy="1325218"/>
          </a:xfrm>
        </p:spPr>
        <p:txBody>
          <a:bodyPr>
            <a:normAutofit/>
          </a:bodyPr>
          <a:lstStyle/>
          <a:p>
            <a:pPr algn="ctr"/>
            <a:r>
              <a:rPr lang="en-US" sz="3999" b="1" u="sng" dirty="0"/>
              <a:t>W-8</a:t>
            </a:r>
          </a:p>
        </p:txBody>
      </p:sp>
      <p:sp>
        <p:nvSpPr>
          <p:cNvPr id="3" name="TextBox 2">
            <a:extLst>
              <a:ext uri="{FF2B5EF4-FFF2-40B4-BE49-F238E27FC236}">
                <a16:creationId xmlns:a16="http://schemas.microsoft.com/office/drawing/2014/main" id="{24EA5852-C469-4883-8D76-AD5F8E694CA7}"/>
              </a:ext>
            </a:extLst>
          </p:cNvPr>
          <p:cNvSpPr txBox="1"/>
          <p:nvPr/>
        </p:nvSpPr>
        <p:spPr>
          <a:xfrm>
            <a:off x="2966828" y="2025483"/>
            <a:ext cx="8382162" cy="2553880"/>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12 Councils</a:t>
            </a:r>
          </a:p>
          <a:p>
            <a:pPr algn="ctr" defTabSz="914126"/>
            <a:endParaRPr lang="en-US" sz="3999" dirty="0">
              <a:solidFill>
                <a:prstClr val="black"/>
              </a:solidFill>
              <a:latin typeface="Calibri" panose="020F0502020204030204"/>
            </a:endParaRPr>
          </a:p>
          <a:p>
            <a:pPr algn="ctr" defTabSz="914126"/>
            <a:r>
              <a:rPr lang="en-US" sz="3999" dirty="0">
                <a:solidFill>
                  <a:prstClr val="black"/>
                </a:solidFill>
                <a:latin typeface="Calibri" panose="020F0502020204030204"/>
              </a:rPr>
              <a:t>Oklahoma</a:t>
            </a:r>
          </a:p>
          <a:p>
            <a:pPr algn="ctr" defTabSz="914126"/>
            <a:r>
              <a:rPr lang="en-US" sz="3999" dirty="0">
                <a:solidFill>
                  <a:prstClr val="black"/>
                </a:solidFill>
                <a:latin typeface="Calibri" panose="020F0502020204030204"/>
              </a:rPr>
              <a:t>Northern Texas</a:t>
            </a:r>
          </a:p>
        </p:txBody>
      </p:sp>
      <p:pic>
        <p:nvPicPr>
          <p:cNvPr id="7" name="Content Placeholder 4" descr="Diagram&#10;&#10;Description automatically generated">
            <a:extLst>
              <a:ext uri="{FF2B5EF4-FFF2-40B4-BE49-F238E27FC236}">
                <a16:creationId xmlns:a16="http://schemas.microsoft.com/office/drawing/2014/main" id="{B773B99A-FE3C-4B7F-9559-FA0791DD79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652" y="1050869"/>
            <a:ext cx="3931116" cy="4756262"/>
          </a:xfrm>
        </p:spPr>
      </p:pic>
    </p:spTree>
    <p:extLst>
      <p:ext uri="{BB962C8B-B14F-4D97-AF65-F5344CB8AC3E}">
        <p14:creationId xmlns:p14="http://schemas.microsoft.com/office/powerpoint/2010/main" val="1691517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5000"/>
            <a:lum/>
          </a:blip>
          <a:srcRect/>
          <a:stretch>
            <a:fillRect t="-42000" b="-42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3B1939-A9B9-4AE1-9D37-60E058B9E591}"/>
              </a:ext>
            </a:extLst>
          </p:cNvPr>
          <p:cNvSpPr txBox="1"/>
          <p:nvPr/>
        </p:nvSpPr>
        <p:spPr>
          <a:xfrm>
            <a:off x="3167920" y="515913"/>
            <a:ext cx="5852981" cy="1323094"/>
          </a:xfrm>
          <a:prstGeom prst="rect">
            <a:avLst/>
          </a:prstGeom>
          <a:noFill/>
        </p:spPr>
        <p:txBody>
          <a:bodyPr wrap="square" rtlCol="0">
            <a:spAutoFit/>
          </a:bodyPr>
          <a:lstStyle/>
          <a:p>
            <a:pPr algn="ctr" defTabSz="914126"/>
            <a:r>
              <a:rPr lang="en-US" sz="3999" b="1" dirty="0">
                <a:solidFill>
                  <a:prstClr val="black"/>
                </a:solidFill>
                <a:latin typeface="Calibri" panose="020F0502020204030204"/>
              </a:rPr>
              <a:t>Leave No Trace </a:t>
            </a:r>
          </a:p>
          <a:p>
            <a:pPr algn="ctr" defTabSz="914126"/>
            <a:r>
              <a:rPr lang="en-US" sz="3999" b="1" u="sng" dirty="0">
                <a:solidFill>
                  <a:prstClr val="black"/>
                </a:solidFill>
                <a:latin typeface="Calibri" panose="020F0502020204030204"/>
              </a:rPr>
              <a:t>Master Educator Courses</a:t>
            </a:r>
          </a:p>
        </p:txBody>
      </p:sp>
      <p:sp>
        <p:nvSpPr>
          <p:cNvPr id="2" name="TextBox 1">
            <a:extLst>
              <a:ext uri="{FF2B5EF4-FFF2-40B4-BE49-F238E27FC236}">
                <a16:creationId xmlns:a16="http://schemas.microsoft.com/office/drawing/2014/main" id="{74CCBC61-830F-4FED-8821-C07CDAE26F4F}"/>
              </a:ext>
            </a:extLst>
          </p:cNvPr>
          <p:cNvSpPr txBox="1"/>
          <p:nvPr/>
        </p:nvSpPr>
        <p:spPr>
          <a:xfrm>
            <a:off x="1354831" y="2650978"/>
            <a:ext cx="9479159" cy="2246184"/>
          </a:xfrm>
          <a:prstGeom prst="rect">
            <a:avLst/>
          </a:prstGeom>
          <a:noFill/>
        </p:spPr>
        <p:txBody>
          <a:bodyPr wrap="square" rtlCol="0">
            <a:spAutoFit/>
          </a:bodyPr>
          <a:lstStyle/>
          <a:p>
            <a:pPr marL="571329" indent="-571329" defTabSz="914126">
              <a:buFontTx/>
              <a:buChar char="-"/>
            </a:pPr>
            <a:r>
              <a:rPr lang="en-US" sz="3999" dirty="0">
                <a:solidFill>
                  <a:prstClr val="black"/>
                </a:solidFill>
                <a:latin typeface="Calibri" panose="020F0502020204030204"/>
              </a:rPr>
              <a:t>Council Hosted vs. High Adventure Base</a:t>
            </a:r>
          </a:p>
          <a:p>
            <a:pPr marL="571329" indent="-571329" defTabSz="914126">
              <a:buFontTx/>
              <a:buChar char="-"/>
            </a:pPr>
            <a:endParaRPr lang="en-US" sz="1000" dirty="0">
              <a:solidFill>
                <a:prstClr val="black"/>
              </a:solidFill>
              <a:latin typeface="Calibri" panose="020F0502020204030204"/>
            </a:endParaRPr>
          </a:p>
          <a:p>
            <a:pPr marL="571329" indent="-571329" defTabSz="914126">
              <a:buFontTx/>
              <a:buChar char="-"/>
            </a:pPr>
            <a:r>
              <a:rPr lang="en-US" sz="3999" dirty="0">
                <a:solidFill>
                  <a:prstClr val="black"/>
                </a:solidFill>
                <a:latin typeface="Calibri" panose="020F0502020204030204"/>
              </a:rPr>
              <a:t>Weeklong vs. Split Weekend</a:t>
            </a:r>
          </a:p>
          <a:p>
            <a:pPr marL="571329" indent="-571329" defTabSz="914126">
              <a:buFontTx/>
              <a:buChar char="-"/>
            </a:pPr>
            <a:endParaRPr lang="en-US" sz="1000" dirty="0">
              <a:solidFill>
                <a:prstClr val="black"/>
              </a:solidFill>
              <a:latin typeface="Calibri" panose="020F0502020204030204"/>
            </a:endParaRPr>
          </a:p>
          <a:p>
            <a:pPr marL="571329" indent="-571329" defTabSz="914126">
              <a:buFontTx/>
              <a:buChar char="-"/>
            </a:pPr>
            <a:r>
              <a:rPr lang="en-US" sz="3999" dirty="0">
                <a:solidFill>
                  <a:prstClr val="black"/>
                </a:solidFill>
                <a:latin typeface="Calibri" panose="020F0502020204030204"/>
              </a:rPr>
              <a:t>Trek Course vs. Non-Trek Course</a:t>
            </a:r>
          </a:p>
        </p:txBody>
      </p:sp>
      <p:pic>
        <p:nvPicPr>
          <p:cNvPr id="10" name="Picture 9" descr="A picture containing text, electronics&#10;&#10;Description automatically generated">
            <a:extLst>
              <a:ext uri="{FF2B5EF4-FFF2-40B4-BE49-F238E27FC236}">
                <a16:creationId xmlns:a16="http://schemas.microsoft.com/office/drawing/2014/main" id="{F67447F9-88E1-4AE6-8E99-09FA5767C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33" y="322276"/>
            <a:ext cx="1572826" cy="1022337"/>
          </a:xfrm>
          <a:prstGeom prst="rect">
            <a:avLst/>
          </a:prstGeom>
        </p:spPr>
      </p:pic>
    </p:spTree>
    <p:extLst>
      <p:ext uri="{BB962C8B-B14F-4D97-AF65-F5344CB8AC3E}">
        <p14:creationId xmlns:p14="http://schemas.microsoft.com/office/powerpoint/2010/main" val="254481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5000"/>
            <a:lum/>
          </a:blip>
          <a:srcRect/>
          <a:stretch>
            <a:fillRect t="-42000" b="-42000"/>
          </a:stretch>
        </a:blipFill>
        <a:effectLst/>
      </p:bgPr>
    </p:bg>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5F805507-CDD2-4714-B489-3E905DCFC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33" y="322276"/>
            <a:ext cx="1572826" cy="1022337"/>
          </a:xfrm>
          <a:prstGeom prst="rect">
            <a:avLst/>
          </a:prstGeom>
        </p:spPr>
      </p:pic>
      <p:sp>
        <p:nvSpPr>
          <p:cNvPr id="8" name="TextBox 7">
            <a:extLst>
              <a:ext uri="{FF2B5EF4-FFF2-40B4-BE49-F238E27FC236}">
                <a16:creationId xmlns:a16="http://schemas.microsoft.com/office/drawing/2014/main" id="{043B1939-A9B9-4AE1-9D37-60E058B9E591}"/>
              </a:ext>
            </a:extLst>
          </p:cNvPr>
          <p:cNvSpPr txBox="1"/>
          <p:nvPr/>
        </p:nvSpPr>
        <p:spPr>
          <a:xfrm>
            <a:off x="3508997" y="233437"/>
            <a:ext cx="5170830" cy="1200016"/>
          </a:xfrm>
          <a:prstGeom prst="rect">
            <a:avLst/>
          </a:prstGeom>
          <a:noFill/>
        </p:spPr>
        <p:txBody>
          <a:bodyPr wrap="square" rtlCol="0">
            <a:spAutoFit/>
          </a:bodyPr>
          <a:lstStyle/>
          <a:p>
            <a:pPr algn="ctr" defTabSz="914126"/>
            <a:r>
              <a:rPr lang="en-US" sz="3599" b="1" dirty="0">
                <a:solidFill>
                  <a:prstClr val="black"/>
                </a:solidFill>
                <a:latin typeface="Calibri" panose="020F0502020204030204"/>
              </a:rPr>
              <a:t>2022 Leave No Trace </a:t>
            </a:r>
            <a:r>
              <a:rPr lang="en-US" sz="3599" b="1" u="sng" dirty="0">
                <a:solidFill>
                  <a:prstClr val="black"/>
                </a:solidFill>
                <a:latin typeface="Calibri" panose="020F0502020204030204"/>
              </a:rPr>
              <a:t>Master Educator Courses</a:t>
            </a:r>
          </a:p>
        </p:txBody>
      </p:sp>
      <p:sp>
        <p:nvSpPr>
          <p:cNvPr id="9" name="TextBox 8">
            <a:extLst>
              <a:ext uri="{FF2B5EF4-FFF2-40B4-BE49-F238E27FC236}">
                <a16:creationId xmlns:a16="http://schemas.microsoft.com/office/drawing/2014/main" id="{FC30ACF6-489A-41C7-B97B-0BEDB488B8BA}"/>
              </a:ext>
            </a:extLst>
          </p:cNvPr>
          <p:cNvSpPr txBox="1"/>
          <p:nvPr/>
        </p:nvSpPr>
        <p:spPr>
          <a:xfrm>
            <a:off x="1038393" y="1844363"/>
            <a:ext cx="10112036" cy="3630817"/>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Illowa Council hosting at Camp Loud Thunder</a:t>
            </a:r>
          </a:p>
          <a:p>
            <a:pPr algn="ctr" defTabSz="914126"/>
            <a:endParaRPr lang="en-US" sz="1000" dirty="0">
              <a:solidFill>
                <a:prstClr val="black"/>
              </a:solidFill>
              <a:latin typeface="Calibri" panose="020F0502020204030204"/>
            </a:endParaRPr>
          </a:p>
          <a:p>
            <a:pPr algn="ctr" defTabSz="914126"/>
            <a:r>
              <a:rPr lang="en-US" sz="3999" dirty="0">
                <a:solidFill>
                  <a:prstClr val="black"/>
                </a:solidFill>
                <a:latin typeface="Calibri" panose="020F0502020204030204"/>
              </a:rPr>
              <a:t>March 18</a:t>
            </a:r>
            <a:r>
              <a:rPr lang="en-US" sz="3999" baseline="30000" dirty="0">
                <a:solidFill>
                  <a:prstClr val="black"/>
                </a:solidFill>
                <a:latin typeface="Calibri" panose="020F0502020204030204"/>
              </a:rPr>
              <a:t>th</a:t>
            </a:r>
            <a:r>
              <a:rPr lang="en-US" sz="3999" dirty="0">
                <a:solidFill>
                  <a:prstClr val="black"/>
                </a:solidFill>
                <a:latin typeface="Calibri" panose="020F0502020204030204"/>
              </a:rPr>
              <a:t> – 20</a:t>
            </a:r>
            <a:r>
              <a:rPr lang="en-US" sz="3999" baseline="30000" dirty="0">
                <a:solidFill>
                  <a:prstClr val="black"/>
                </a:solidFill>
                <a:latin typeface="Calibri" panose="020F0502020204030204"/>
              </a:rPr>
              <a:t>th</a:t>
            </a:r>
            <a:r>
              <a:rPr lang="en-US" sz="3999" dirty="0">
                <a:solidFill>
                  <a:prstClr val="black"/>
                </a:solidFill>
                <a:latin typeface="Calibri" panose="020F0502020204030204"/>
              </a:rPr>
              <a:t> (Friday to Sunday) &amp; </a:t>
            </a:r>
          </a:p>
          <a:p>
            <a:pPr algn="ctr" defTabSz="914126"/>
            <a:r>
              <a:rPr lang="en-US" sz="3999" dirty="0">
                <a:solidFill>
                  <a:prstClr val="black"/>
                </a:solidFill>
                <a:latin typeface="Calibri" panose="020F0502020204030204"/>
              </a:rPr>
              <a:t>April 7</a:t>
            </a:r>
            <a:r>
              <a:rPr lang="en-US" sz="3999" baseline="30000" dirty="0">
                <a:solidFill>
                  <a:prstClr val="black"/>
                </a:solidFill>
                <a:latin typeface="Calibri" panose="020F0502020204030204"/>
              </a:rPr>
              <a:t>th</a:t>
            </a:r>
            <a:r>
              <a:rPr lang="en-US" sz="3999" dirty="0">
                <a:solidFill>
                  <a:prstClr val="black"/>
                </a:solidFill>
                <a:latin typeface="Calibri" panose="020F0502020204030204"/>
              </a:rPr>
              <a:t> – 10</a:t>
            </a:r>
            <a:r>
              <a:rPr lang="en-US" sz="3999" baseline="30000" dirty="0">
                <a:solidFill>
                  <a:prstClr val="black"/>
                </a:solidFill>
                <a:latin typeface="Calibri" panose="020F0502020204030204"/>
              </a:rPr>
              <a:t>th</a:t>
            </a:r>
            <a:r>
              <a:rPr lang="en-US" sz="3999" dirty="0">
                <a:solidFill>
                  <a:prstClr val="black"/>
                </a:solidFill>
                <a:latin typeface="Calibri" panose="020F0502020204030204"/>
              </a:rPr>
              <a:t> (Thursday to Sunday)</a:t>
            </a:r>
          </a:p>
          <a:p>
            <a:pPr algn="ctr" defTabSz="914126"/>
            <a:endParaRPr lang="en-US" sz="1000" dirty="0">
              <a:solidFill>
                <a:prstClr val="black"/>
              </a:solidFill>
              <a:latin typeface="Calibri" panose="020F0502020204030204"/>
            </a:endParaRPr>
          </a:p>
          <a:p>
            <a:pPr algn="ctr" defTabSz="914126"/>
            <a:r>
              <a:rPr lang="en-US" sz="3999" dirty="0">
                <a:solidFill>
                  <a:prstClr val="black"/>
                </a:solidFill>
                <a:latin typeface="Calibri" panose="020F0502020204030204"/>
              </a:rPr>
              <a:t>Non-Trek Course</a:t>
            </a:r>
          </a:p>
          <a:p>
            <a:pPr algn="ctr" defTabSz="914126"/>
            <a:endParaRPr lang="en-US" sz="1000" dirty="0">
              <a:solidFill>
                <a:prstClr val="black"/>
              </a:solidFill>
              <a:latin typeface="Calibri" panose="020F0502020204030204"/>
            </a:endParaRPr>
          </a:p>
          <a:p>
            <a:pPr algn="ctr" defTabSz="914126"/>
            <a:r>
              <a:rPr lang="en-US" sz="3999" dirty="0">
                <a:solidFill>
                  <a:prstClr val="black"/>
                </a:solidFill>
                <a:latin typeface="Calibri" panose="020F0502020204030204"/>
              </a:rPr>
              <a:t>Division: Midway &amp; South</a:t>
            </a:r>
            <a:endParaRPr lang="en-US" sz="1799"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D43211B4-935C-434D-AA9C-DCF8E8BCEDC9}"/>
              </a:ext>
            </a:extLst>
          </p:cNvPr>
          <p:cNvSpPr txBox="1"/>
          <p:nvPr/>
        </p:nvSpPr>
        <p:spPr>
          <a:xfrm>
            <a:off x="1803122" y="6335722"/>
            <a:ext cx="8582575" cy="400006"/>
          </a:xfrm>
          <a:prstGeom prst="rect">
            <a:avLst/>
          </a:prstGeom>
          <a:noFill/>
        </p:spPr>
        <p:txBody>
          <a:bodyPr wrap="square" rtlCol="0">
            <a:spAutoFit/>
          </a:bodyPr>
          <a:lstStyle/>
          <a:p>
            <a:pPr defTabSz="914126"/>
            <a:r>
              <a:rPr lang="en-US" sz="1999" b="1" dirty="0">
                <a:solidFill>
                  <a:prstClr val="black"/>
                </a:solidFill>
                <a:latin typeface="Calibri" panose="020F0502020204030204"/>
              </a:rPr>
              <a:t>Visit Calendar at http://www.outdoorethics-bsa.org/training/me_courses.php</a:t>
            </a:r>
          </a:p>
        </p:txBody>
      </p:sp>
    </p:spTree>
    <p:extLst>
      <p:ext uri="{BB962C8B-B14F-4D97-AF65-F5344CB8AC3E}">
        <p14:creationId xmlns:p14="http://schemas.microsoft.com/office/powerpoint/2010/main" val="1769538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5000"/>
            <a:lum/>
          </a:blip>
          <a:srcRect/>
          <a:stretch>
            <a:fillRect t="-42000" b="-42000"/>
          </a:stretch>
        </a:blipFill>
        <a:effectLst/>
      </p:bgPr>
    </p:bg>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5F805507-CDD2-4714-B489-3E905DCFC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33" y="322276"/>
            <a:ext cx="1572826" cy="1022337"/>
          </a:xfrm>
          <a:prstGeom prst="rect">
            <a:avLst/>
          </a:prstGeom>
        </p:spPr>
      </p:pic>
      <p:sp>
        <p:nvSpPr>
          <p:cNvPr id="8" name="TextBox 7">
            <a:extLst>
              <a:ext uri="{FF2B5EF4-FFF2-40B4-BE49-F238E27FC236}">
                <a16:creationId xmlns:a16="http://schemas.microsoft.com/office/drawing/2014/main" id="{043B1939-A9B9-4AE1-9D37-60E058B9E591}"/>
              </a:ext>
            </a:extLst>
          </p:cNvPr>
          <p:cNvSpPr txBox="1"/>
          <p:nvPr/>
        </p:nvSpPr>
        <p:spPr>
          <a:xfrm>
            <a:off x="3508997" y="233437"/>
            <a:ext cx="5170830" cy="1200016"/>
          </a:xfrm>
          <a:prstGeom prst="rect">
            <a:avLst/>
          </a:prstGeom>
          <a:noFill/>
        </p:spPr>
        <p:txBody>
          <a:bodyPr wrap="square" rtlCol="0">
            <a:spAutoFit/>
          </a:bodyPr>
          <a:lstStyle/>
          <a:p>
            <a:pPr algn="ctr" defTabSz="914126"/>
            <a:r>
              <a:rPr lang="en-US" sz="3599" b="1" dirty="0">
                <a:solidFill>
                  <a:prstClr val="black"/>
                </a:solidFill>
                <a:latin typeface="Calibri" panose="020F0502020204030204"/>
              </a:rPr>
              <a:t>2022 Leave No Trace </a:t>
            </a:r>
            <a:r>
              <a:rPr lang="en-US" sz="3599" b="1" u="sng" dirty="0">
                <a:solidFill>
                  <a:prstClr val="black"/>
                </a:solidFill>
                <a:latin typeface="Calibri" panose="020F0502020204030204"/>
              </a:rPr>
              <a:t>Master Educator Courses</a:t>
            </a:r>
          </a:p>
        </p:txBody>
      </p:sp>
      <p:sp>
        <p:nvSpPr>
          <p:cNvPr id="9" name="TextBox 8">
            <a:extLst>
              <a:ext uri="{FF2B5EF4-FFF2-40B4-BE49-F238E27FC236}">
                <a16:creationId xmlns:a16="http://schemas.microsoft.com/office/drawing/2014/main" id="{FC30ACF6-489A-41C7-B97B-0BEDB488B8BA}"/>
              </a:ext>
            </a:extLst>
          </p:cNvPr>
          <p:cNvSpPr txBox="1"/>
          <p:nvPr/>
        </p:nvSpPr>
        <p:spPr>
          <a:xfrm>
            <a:off x="955180" y="1788782"/>
            <a:ext cx="10278460" cy="4246211"/>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Baltimore Area Council hosting at </a:t>
            </a:r>
          </a:p>
          <a:p>
            <a:pPr algn="ctr" defTabSz="914126"/>
            <a:r>
              <a:rPr lang="en-US" sz="3999" dirty="0">
                <a:solidFill>
                  <a:prstClr val="black"/>
                </a:solidFill>
                <a:latin typeface="Calibri" panose="020F0502020204030204"/>
              </a:rPr>
              <a:t>Broad Creek Memorial Scout Reservation</a:t>
            </a:r>
          </a:p>
          <a:p>
            <a:pPr algn="ctr" defTabSz="914126"/>
            <a:endParaRPr lang="en-US" sz="1000" dirty="0">
              <a:solidFill>
                <a:prstClr val="black"/>
              </a:solidFill>
              <a:latin typeface="Calibri" panose="020F0502020204030204"/>
            </a:endParaRPr>
          </a:p>
          <a:p>
            <a:pPr algn="ctr" defTabSz="914126"/>
            <a:r>
              <a:rPr lang="en-US" sz="3999" dirty="0">
                <a:solidFill>
                  <a:prstClr val="black"/>
                </a:solidFill>
                <a:latin typeface="Calibri" panose="020F0502020204030204"/>
              </a:rPr>
              <a:t>April 29</a:t>
            </a:r>
            <a:r>
              <a:rPr lang="en-US" sz="3999" baseline="30000" dirty="0">
                <a:solidFill>
                  <a:prstClr val="black"/>
                </a:solidFill>
                <a:latin typeface="Calibri" panose="020F0502020204030204"/>
              </a:rPr>
              <a:t>th</a:t>
            </a:r>
            <a:r>
              <a:rPr lang="en-US" sz="3999" dirty="0">
                <a:solidFill>
                  <a:prstClr val="black"/>
                </a:solidFill>
                <a:latin typeface="Calibri" panose="020F0502020204030204"/>
              </a:rPr>
              <a:t> – May 1</a:t>
            </a:r>
            <a:r>
              <a:rPr lang="en-US" sz="3999" baseline="30000" dirty="0">
                <a:solidFill>
                  <a:prstClr val="black"/>
                </a:solidFill>
                <a:latin typeface="Calibri" panose="020F0502020204030204"/>
              </a:rPr>
              <a:t>st</a:t>
            </a:r>
            <a:r>
              <a:rPr lang="en-US" sz="3999" dirty="0">
                <a:solidFill>
                  <a:prstClr val="black"/>
                </a:solidFill>
                <a:latin typeface="Calibri" panose="020F0502020204030204"/>
              </a:rPr>
              <a:t>  (Friday to Sunday) &amp; </a:t>
            </a:r>
          </a:p>
          <a:p>
            <a:pPr algn="ctr" defTabSz="914126"/>
            <a:r>
              <a:rPr lang="en-US" sz="3999" dirty="0">
                <a:solidFill>
                  <a:prstClr val="black"/>
                </a:solidFill>
                <a:latin typeface="Calibri" panose="020F0502020204030204"/>
              </a:rPr>
              <a:t>May 12</a:t>
            </a:r>
            <a:r>
              <a:rPr lang="en-US" sz="3999" baseline="30000" dirty="0">
                <a:solidFill>
                  <a:prstClr val="black"/>
                </a:solidFill>
                <a:latin typeface="Calibri" panose="020F0502020204030204"/>
              </a:rPr>
              <a:t>th</a:t>
            </a:r>
            <a:r>
              <a:rPr lang="en-US" sz="3999" dirty="0">
                <a:solidFill>
                  <a:prstClr val="black"/>
                </a:solidFill>
                <a:latin typeface="Calibri" panose="020F0502020204030204"/>
              </a:rPr>
              <a:t> – 15</a:t>
            </a:r>
            <a:r>
              <a:rPr lang="en-US" sz="3999" baseline="30000" dirty="0">
                <a:solidFill>
                  <a:prstClr val="black"/>
                </a:solidFill>
                <a:latin typeface="Calibri" panose="020F0502020204030204"/>
              </a:rPr>
              <a:t>th </a:t>
            </a:r>
            <a:r>
              <a:rPr lang="en-US" sz="3999" dirty="0">
                <a:solidFill>
                  <a:prstClr val="black"/>
                </a:solidFill>
                <a:latin typeface="Calibri" panose="020F0502020204030204"/>
              </a:rPr>
              <a:t>(Thursday to Sunday)</a:t>
            </a:r>
          </a:p>
          <a:p>
            <a:pPr algn="ctr" defTabSz="914126"/>
            <a:endParaRPr lang="en-US" sz="1000" dirty="0">
              <a:solidFill>
                <a:prstClr val="black"/>
              </a:solidFill>
              <a:latin typeface="Calibri" panose="020F0502020204030204"/>
            </a:endParaRPr>
          </a:p>
          <a:p>
            <a:pPr algn="ctr" defTabSz="914126"/>
            <a:r>
              <a:rPr lang="en-US" sz="3999" dirty="0">
                <a:solidFill>
                  <a:prstClr val="black"/>
                </a:solidFill>
                <a:latin typeface="Calibri" panose="020F0502020204030204"/>
              </a:rPr>
              <a:t>Backpacking Trek Course &amp; Canoeing Trek Course</a:t>
            </a:r>
          </a:p>
          <a:p>
            <a:pPr algn="ctr" defTabSz="914126"/>
            <a:endParaRPr lang="en-US" sz="1000" dirty="0">
              <a:solidFill>
                <a:prstClr val="black"/>
              </a:solidFill>
              <a:latin typeface="Calibri" panose="020F0502020204030204"/>
            </a:endParaRPr>
          </a:p>
          <a:p>
            <a:pPr algn="ctr" defTabSz="914126"/>
            <a:r>
              <a:rPr lang="en-US" sz="3999" dirty="0">
                <a:solidFill>
                  <a:prstClr val="black"/>
                </a:solidFill>
                <a:latin typeface="Calibri" panose="020F0502020204030204"/>
              </a:rPr>
              <a:t>Division: East</a:t>
            </a:r>
            <a:endParaRPr lang="en-US" sz="1799"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B5D7CDFE-8305-4684-93B1-7219F69634CB}"/>
              </a:ext>
            </a:extLst>
          </p:cNvPr>
          <p:cNvSpPr txBox="1"/>
          <p:nvPr/>
        </p:nvSpPr>
        <p:spPr>
          <a:xfrm>
            <a:off x="1803122" y="6335722"/>
            <a:ext cx="8582575" cy="400006"/>
          </a:xfrm>
          <a:prstGeom prst="rect">
            <a:avLst/>
          </a:prstGeom>
          <a:noFill/>
        </p:spPr>
        <p:txBody>
          <a:bodyPr wrap="square" rtlCol="0">
            <a:spAutoFit/>
          </a:bodyPr>
          <a:lstStyle/>
          <a:p>
            <a:pPr defTabSz="914126"/>
            <a:r>
              <a:rPr lang="en-US" sz="1999" b="1" dirty="0">
                <a:solidFill>
                  <a:prstClr val="black"/>
                </a:solidFill>
                <a:latin typeface="Calibri" panose="020F0502020204030204"/>
              </a:rPr>
              <a:t>Visit Calendar at http://www.outdoorethics-bsa.org/training/me_courses.php</a:t>
            </a:r>
          </a:p>
        </p:txBody>
      </p:sp>
    </p:spTree>
    <p:extLst>
      <p:ext uri="{BB962C8B-B14F-4D97-AF65-F5344CB8AC3E}">
        <p14:creationId xmlns:p14="http://schemas.microsoft.com/office/powerpoint/2010/main" val="2644775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5000"/>
            <a:lum/>
          </a:blip>
          <a:srcRect/>
          <a:stretch>
            <a:fillRect t="-42000" b="-42000"/>
          </a:stretch>
        </a:blipFill>
        <a:effectLst/>
      </p:bgPr>
    </p:bg>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5F805507-CDD2-4714-B489-3E905DCFC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33" y="322276"/>
            <a:ext cx="1572826" cy="1022337"/>
          </a:xfrm>
          <a:prstGeom prst="rect">
            <a:avLst/>
          </a:prstGeom>
        </p:spPr>
      </p:pic>
      <p:sp>
        <p:nvSpPr>
          <p:cNvPr id="8" name="TextBox 7">
            <a:extLst>
              <a:ext uri="{FF2B5EF4-FFF2-40B4-BE49-F238E27FC236}">
                <a16:creationId xmlns:a16="http://schemas.microsoft.com/office/drawing/2014/main" id="{043B1939-A9B9-4AE1-9D37-60E058B9E591}"/>
              </a:ext>
            </a:extLst>
          </p:cNvPr>
          <p:cNvSpPr txBox="1"/>
          <p:nvPr/>
        </p:nvSpPr>
        <p:spPr>
          <a:xfrm>
            <a:off x="3508997" y="233437"/>
            <a:ext cx="5170830" cy="1200016"/>
          </a:xfrm>
          <a:prstGeom prst="rect">
            <a:avLst/>
          </a:prstGeom>
          <a:noFill/>
        </p:spPr>
        <p:txBody>
          <a:bodyPr wrap="square" rtlCol="0">
            <a:spAutoFit/>
          </a:bodyPr>
          <a:lstStyle/>
          <a:p>
            <a:pPr algn="ctr" defTabSz="914126"/>
            <a:r>
              <a:rPr lang="en-US" sz="3599" b="1" dirty="0">
                <a:solidFill>
                  <a:prstClr val="black"/>
                </a:solidFill>
                <a:latin typeface="Calibri" panose="020F0502020204030204"/>
              </a:rPr>
              <a:t>2022 Leave No Trace </a:t>
            </a:r>
            <a:r>
              <a:rPr lang="en-US" sz="3599" b="1" u="sng" dirty="0">
                <a:solidFill>
                  <a:prstClr val="black"/>
                </a:solidFill>
                <a:latin typeface="Calibri" panose="020F0502020204030204"/>
              </a:rPr>
              <a:t>Master Educator Courses</a:t>
            </a:r>
          </a:p>
        </p:txBody>
      </p:sp>
      <p:sp>
        <p:nvSpPr>
          <p:cNvPr id="9" name="TextBox 8">
            <a:extLst>
              <a:ext uri="{FF2B5EF4-FFF2-40B4-BE49-F238E27FC236}">
                <a16:creationId xmlns:a16="http://schemas.microsoft.com/office/drawing/2014/main" id="{FC30ACF6-489A-41C7-B97B-0BEDB488B8BA}"/>
              </a:ext>
            </a:extLst>
          </p:cNvPr>
          <p:cNvSpPr txBox="1"/>
          <p:nvPr/>
        </p:nvSpPr>
        <p:spPr>
          <a:xfrm>
            <a:off x="759457" y="1844363"/>
            <a:ext cx="10390972" cy="3015425"/>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Grand Canyon Council hosting at Camp Geronimo</a:t>
            </a:r>
          </a:p>
          <a:p>
            <a:pPr algn="ctr" defTabSz="914126"/>
            <a:r>
              <a:rPr lang="en-US" sz="1000" dirty="0">
                <a:solidFill>
                  <a:prstClr val="black"/>
                </a:solidFill>
                <a:latin typeface="Calibri" panose="020F0502020204030204"/>
              </a:rPr>
              <a:t>	</a:t>
            </a:r>
          </a:p>
          <a:p>
            <a:pPr algn="ctr" defTabSz="914126"/>
            <a:r>
              <a:rPr lang="en-US" sz="3999" dirty="0">
                <a:solidFill>
                  <a:prstClr val="black"/>
                </a:solidFill>
                <a:latin typeface="Calibri" panose="020F0502020204030204"/>
              </a:rPr>
              <a:t>May 17</a:t>
            </a:r>
            <a:r>
              <a:rPr lang="en-US" sz="3999" baseline="30000" dirty="0">
                <a:solidFill>
                  <a:prstClr val="black"/>
                </a:solidFill>
                <a:latin typeface="Calibri" panose="020F0502020204030204"/>
              </a:rPr>
              <a:t>th</a:t>
            </a:r>
            <a:r>
              <a:rPr lang="en-US" sz="3999" dirty="0">
                <a:solidFill>
                  <a:prstClr val="black"/>
                </a:solidFill>
                <a:latin typeface="Calibri" panose="020F0502020204030204"/>
              </a:rPr>
              <a:t> to 22</a:t>
            </a:r>
            <a:r>
              <a:rPr lang="en-US" sz="3999" baseline="30000" dirty="0">
                <a:solidFill>
                  <a:prstClr val="black"/>
                </a:solidFill>
                <a:latin typeface="Calibri" panose="020F0502020204030204"/>
              </a:rPr>
              <a:t>nd</a:t>
            </a:r>
            <a:r>
              <a:rPr lang="en-US" sz="3999" dirty="0">
                <a:solidFill>
                  <a:prstClr val="black"/>
                </a:solidFill>
                <a:latin typeface="Calibri" panose="020F0502020204030204"/>
              </a:rPr>
              <a:t> (Tuesday to Sunday)</a:t>
            </a:r>
          </a:p>
          <a:p>
            <a:pPr algn="ctr" defTabSz="914126"/>
            <a:endParaRPr lang="en-US" sz="1000" dirty="0">
              <a:solidFill>
                <a:prstClr val="black"/>
              </a:solidFill>
              <a:latin typeface="Calibri" panose="020F0502020204030204"/>
            </a:endParaRPr>
          </a:p>
          <a:p>
            <a:pPr algn="ctr" defTabSz="914126"/>
            <a:r>
              <a:rPr lang="en-US" sz="3999" dirty="0">
                <a:solidFill>
                  <a:prstClr val="black"/>
                </a:solidFill>
                <a:latin typeface="Calibri" panose="020F0502020204030204"/>
              </a:rPr>
              <a:t>Hiking Trek Course &amp; Non-Trek Course</a:t>
            </a:r>
          </a:p>
          <a:p>
            <a:pPr defTabSz="914126"/>
            <a:endParaRPr lang="en-US" sz="1000" dirty="0">
              <a:solidFill>
                <a:prstClr val="black"/>
              </a:solidFill>
              <a:latin typeface="Calibri" panose="020F0502020204030204"/>
            </a:endParaRPr>
          </a:p>
          <a:p>
            <a:pPr algn="ctr" defTabSz="914126"/>
            <a:r>
              <a:rPr lang="en-US" sz="3999" dirty="0">
                <a:solidFill>
                  <a:prstClr val="black"/>
                </a:solidFill>
                <a:latin typeface="Calibri" panose="020F0502020204030204"/>
              </a:rPr>
              <a:t>Division: West</a:t>
            </a:r>
            <a:endParaRPr lang="en-US" sz="1799"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A80D3701-56E1-476F-8B83-984049F2B98D}"/>
              </a:ext>
            </a:extLst>
          </p:cNvPr>
          <p:cNvSpPr txBox="1"/>
          <p:nvPr/>
        </p:nvSpPr>
        <p:spPr>
          <a:xfrm>
            <a:off x="1803122" y="6335722"/>
            <a:ext cx="8582575" cy="400006"/>
          </a:xfrm>
          <a:prstGeom prst="rect">
            <a:avLst/>
          </a:prstGeom>
          <a:noFill/>
        </p:spPr>
        <p:txBody>
          <a:bodyPr wrap="square" rtlCol="0">
            <a:spAutoFit/>
          </a:bodyPr>
          <a:lstStyle/>
          <a:p>
            <a:pPr defTabSz="914126"/>
            <a:r>
              <a:rPr lang="en-US" sz="1999" b="1" dirty="0">
                <a:solidFill>
                  <a:prstClr val="black"/>
                </a:solidFill>
                <a:latin typeface="Calibri" panose="020F0502020204030204"/>
              </a:rPr>
              <a:t>Visit Calendar at http://www.outdoorethics-bsa.org/training/me_courses.php</a:t>
            </a:r>
          </a:p>
        </p:txBody>
      </p:sp>
    </p:spTree>
    <p:extLst>
      <p:ext uri="{BB962C8B-B14F-4D97-AF65-F5344CB8AC3E}">
        <p14:creationId xmlns:p14="http://schemas.microsoft.com/office/powerpoint/2010/main" val="747144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BC4C-6CDE-4F68-8CDB-C646DABA89EE}"/>
              </a:ext>
            </a:extLst>
          </p:cNvPr>
          <p:cNvSpPr>
            <a:spLocks noGrp="1"/>
          </p:cNvSpPr>
          <p:nvPr>
            <p:ph type="title"/>
          </p:nvPr>
        </p:nvSpPr>
        <p:spPr/>
        <p:txBody>
          <a:bodyPr/>
          <a:lstStyle/>
          <a:p>
            <a:pPr algn="ctr"/>
            <a:r>
              <a:rPr lang="en-US" dirty="0"/>
              <a:t>Questions</a:t>
            </a:r>
          </a:p>
        </p:txBody>
      </p:sp>
      <p:sp>
        <p:nvSpPr>
          <p:cNvPr id="3" name="Content Placeholder 2">
            <a:extLst>
              <a:ext uri="{FF2B5EF4-FFF2-40B4-BE49-F238E27FC236}">
                <a16:creationId xmlns:a16="http://schemas.microsoft.com/office/drawing/2014/main" id="{5FFC1799-BCA1-484C-895F-E820361DD741}"/>
              </a:ext>
            </a:extLst>
          </p:cNvPr>
          <p:cNvSpPr>
            <a:spLocks noGrp="1"/>
          </p:cNvSpPr>
          <p:nvPr>
            <p:ph idx="1"/>
          </p:nvPr>
        </p:nvSpPr>
        <p:spPr/>
        <p:txBody>
          <a:bodyPr>
            <a:normAutofit/>
          </a:bodyPr>
          <a:lstStyle/>
          <a:p>
            <a:r>
              <a:rPr lang="en-US" sz="3200" dirty="0"/>
              <a:t>Please use the chat function to ask your questions.</a:t>
            </a:r>
          </a:p>
          <a:p>
            <a:r>
              <a:rPr lang="en-US" sz="3200" dirty="0"/>
              <a:t>We will answer them periodically throughout the presentation and afterwards.</a:t>
            </a:r>
          </a:p>
        </p:txBody>
      </p:sp>
    </p:spTree>
    <p:extLst>
      <p:ext uri="{BB962C8B-B14F-4D97-AF65-F5344CB8AC3E}">
        <p14:creationId xmlns:p14="http://schemas.microsoft.com/office/powerpoint/2010/main" val="87983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5000"/>
            <a:lum/>
          </a:blip>
          <a:srcRect/>
          <a:stretch>
            <a:fillRect t="-42000" b="-42000"/>
          </a:stretch>
        </a:blipFill>
        <a:effectLst/>
      </p:bgPr>
    </p:bg>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5F805507-CDD2-4714-B489-3E905DCFC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33" y="322276"/>
            <a:ext cx="1572826" cy="1022337"/>
          </a:xfrm>
          <a:prstGeom prst="rect">
            <a:avLst/>
          </a:prstGeom>
        </p:spPr>
      </p:pic>
      <p:sp>
        <p:nvSpPr>
          <p:cNvPr id="8" name="TextBox 7">
            <a:extLst>
              <a:ext uri="{FF2B5EF4-FFF2-40B4-BE49-F238E27FC236}">
                <a16:creationId xmlns:a16="http://schemas.microsoft.com/office/drawing/2014/main" id="{043B1939-A9B9-4AE1-9D37-60E058B9E591}"/>
              </a:ext>
            </a:extLst>
          </p:cNvPr>
          <p:cNvSpPr txBox="1"/>
          <p:nvPr/>
        </p:nvSpPr>
        <p:spPr>
          <a:xfrm>
            <a:off x="3508997" y="233437"/>
            <a:ext cx="5170830" cy="1200016"/>
          </a:xfrm>
          <a:prstGeom prst="rect">
            <a:avLst/>
          </a:prstGeom>
          <a:noFill/>
        </p:spPr>
        <p:txBody>
          <a:bodyPr wrap="square" rtlCol="0">
            <a:spAutoFit/>
          </a:bodyPr>
          <a:lstStyle/>
          <a:p>
            <a:pPr algn="ctr" defTabSz="914126"/>
            <a:r>
              <a:rPr lang="en-US" sz="3599" b="1" dirty="0">
                <a:solidFill>
                  <a:prstClr val="black"/>
                </a:solidFill>
                <a:latin typeface="Calibri" panose="020F0502020204030204"/>
              </a:rPr>
              <a:t>2022 Leave No Trace </a:t>
            </a:r>
            <a:r>
              <a:rPr lang="en-US" sz="3599" b="1" u="sng" dirty="0">
                <a:solidFill>
                  <a:prstClr val="black"/>
                </a:solidFill>
                <a:latin typeface="Calibri" panose="020F0502020204030204"/>
              </a:rPr>
              <a:t>Master Educator Courses</a:t>
            </a:r>
          </a:p>
        </p:txBody>
      </p:sp>
      <p:sp>
        <p:nvSpPr>
          <p:cNvPr id="9" name="TextBox 8">
            <a:extLst>
              <a:ext uri="{FF2B5EF4-FFF2-40B4-BE49-F238E27FC236}">
                <a16:creationId xmlns:a16="http://schemas.microsoft.com/office/drawing/2014/main" id="{FC30ACF6-489A-41C7-B97B-0BEDB488B8BA}"/>
              </a:ext>
            </a:extLst>
          </p:cNvPr>
          <p:cNvSpPr txBox="1"/>
          <p:nvPr/>
        </p:nvSpPr>
        <p:spPr>
          <a:xfrm>
            <a:off x="759457" y="1844363"/>
            <a:ext cx="10390972" cy="3015425"/>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Northern Tier High Adventure Base</a:t>
            </a:r>
          </a:p>
          <a:p>
            <a:pPr algn="ctr" defTabSz="914126"/>
            <a:r>
              <a:rPr lang="en-US" sz="1000" dirty="0">
                <a:solidFill>
                  <a:prstClr val="black"/>
                </a:solidFill>
                <a:latin typeface="Calibri" panose="020F0502020204030204"/>
              </a:rPr>
              <a:t>	</a:t>
            </a:r>
          </a:p>
          <a:p>
            <a:pPr algn="ctr" defTabSz="914126"/>
            <a:r>
              <a:rPr lang="en-US" sz="3999" dirty="0">
                <a:solidFill>
                  <a:prstClr val="black"/>
                </a:solidFill>
                <a:latin typeface="Calibri" panose="020F0502020204030204"/>
              </a:rPr>
              <a:t>August 14</a:t>
            </a:r>
            <a:r>
              <a:rPr lang="en-US" sz="3999" baseline="30000" dirty="0">
                <a:solidFill>
                  <a:prstClr val="black"/>
                </a:solidFill>
                <a:latin typeface="Calibri" panose="020F0502020204030204"/>
              </a:rPr>
              <a:t>th</a:t>
            </a:r>
            <a:r>
              <a:rPr lang="en-US" sz="3999" dirty="0">
                <a:solidFill>
                  <a:prstClr val="black"/>
                </a:solidFill>
                <a:latin typeface="Calibri" panose="020F0502020204030204"/>
              </a:rPr>
              <a:t> to 20</a:t>
            </a:r>
            <a:r>
              <a:rPr lang="en-US" sz="3999" baseline="30000" dirty="0">
                <a:solidFill>
                  <a:prstClr val="black"/>
                </a:solidFill>
                <a:latin typeface="Calibri" panose="020F0502020204030204"/>
              </a:rPr>
              <a:t>th</a:t>
            </a:r>
            <a:r>
              <a:rPr lang="en-US" sz="3999" dirty="0">
                <a:solidFill>
                  <a:prstClr val="black"/>
                </a:solidFill>
                <a:latin typeface="Calibri" panose="020F0502020204030204"/>
              </a:rPr>
              <a:t> (Sunday to Saturday)</a:t>
            </a:r>
          </a:p>
          <a:p>
            <a:pPr algn="ctr" defTabSz="914126"/>
            <a:endParaRPr lang="en-US" sz="1000" dirty="0">
              <a:solidFill>
                <a:prstClr val="black"/>
              </a:solidFill>
              <a:latin typeface="Calibri" panose="020F0502020204030204"/>
            </a:endParaRPr>
          </a:p>
          <a:p>
            <a:pPr algn="ctr" defTabSz="914126"/>
            <a:r>
              <a:rPr lang="en-US" sz="3999" dirty="0">
                <a:solidFill>
                  <a:prstClr val="black"/>
                </a:solidFill>
                <a:latin typeface="Calibri" panose="020F0502020204030204"/>
              </a:rPr>
              <a:t>Canoeing Trek Course</a:t>
            </a:r>
          </a:p>
          <a:p>
            <a:pPr defTabSz="914126"/>
            <a:endParaRPr lang="en-US" sz="1000" dirty="0">
              <a:solidFill>
                <a:prstClr val="black"/>
              </a:solidFill>
              <a:latin typeface="Calibri" panose="020F0502020204030204"/>
            </a:endParaRPr>
          </a:p>
          <a:p>
            <a:pPr algn="ctr" defTabSz="914126"/>
            <a:r>
              <a:rPr lang="en-US" sz="3999" dirty="0">
                <a:solidFill>
                  <a:prstClr val="black"/>
                </a:solidFill>
                <a:latin typeface="Calibri" panose="020F0502020204030204"/>
              </a:rPr>
              <a:t>Division: Midway &amp; South</a:t>
            </a:r>
            <a:endParaRPr lang="en-US" sz="1799"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A2174A5F-F726-44C1-8525-90AF15925425}"/>
              </a:ext>
            </a:extLst>
          </p:cNvPr>
          <p:cNvSpPr txBox="1"/>
          <p:nvPr/>
        </p:nvSpPr>
        <p:spPr>
          <a:xfrm>
            <a:off x="1803122" y="6335722"/>
            <a:ext cx="8582575" cy="400006"/>
          </a:xfrm>
          <a:prstGeom prst="rect">
            <a:avLst/>
          </a:prstGeom>
          <a:noFill/>
        </p:spPr>
        <p:txBody>
          <a:bodyPr wrap="square" rtlCol="0">
            <a:spAutoFit/>
          </a:bodyPr>
          <a:lstStyle/>
          <a:p>
            <a:pPr defTabSz="914126"/>
            <a:r>
              <a:rPr lang="en-US" sz="1999" b="1" dirty="0">
                <a:solidFill>
                  <a:prstClr val="black"/>
                </a:solidFill>
                <a:latin typeface="Calibri" panose="020F0502020204030204"/>
              </a:rPr>
              <a:t>Visit Calendar at http://www.outdoorethics-bsa.org/training/me_courses.php</a:t>
            </a:r>
          </a:p>
        </p:txBody>
      </p:sp>
    </p:spTree>
    <p:extLst>
      <p:ext uri="{BB962C8B-B14F-4D97-AF65-F5344CB8AC3E}">
        <p14:creationId xmlns:p14="http://schemas.microsoft.com/office/powerpoint/2010/main" val="893723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5000"/>
            <a:lum/>
          </a:blip>
          <a:srcRect/>
          <a:stretch>
            <a:fillRect t="-42000" b="-42000"/>
          </a:stretch>
        </a:blipFill>
        <a:effectLst/>
      </p:bgPr>
    </p:bg>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5F805507-CDD2-4714-B489-3E905DCFC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33" y="322276"/>
            <a:ext cx="1572826" cy="1022337"/>
          </a:xfrm>
          <a:prstGeom prst="rect">
            <a:avLst/>
          </a:prstGeom>
        </p:spPr>
      </p:pic>
      <p:sp>
        <p:nvSpPr>
          <p:cNvPr id="8" name="TextBox 7">
            <a:extLst>
              <a:ext uri="{FF2B5EF4-FFF2-40B4-BE49-F238E27FC236}">
                <a16:creationId xmlns:a16="http://schemas.microsoft.com/office/drawing/2014/main" id="{043B1939-A9B9-4AE1-9D37-60E058B9E591}"/>
              </a:ext>
            </a:extLst>
          </p:cNvPr>
          <p:cNvSpPr txBox="1"/>
          <p:nvPr/>
        </p:nvSpPr>
        <p:spPr>
          <a:xfrm>
            <a:off x="3508997" y="233437"/>
            <a:ext cx="5170830" cy="1200016"/>
          </a:xfrm>
          <a:prstGeom prst="rect">
            <a:avLst/>
          </a:prstGeom>
          <a:noFill/>
        </p:spPr>
        <p:txBody>
          <a:bodyPr wrap="square" rtlCol="0">
            <a:spAutoFit/>
          </a:bodyPr>
          <a:lstStyle/>
          <a:p>
            <a:pPr algn="ctr" defTabSz="914126"/>
            <a:r>
              <a:rPr lang="en-US" sz="3599" b="1" dirty="0">
                <a:solidFill>
                  <a:prstClr val="black"/>
                </a:solidFill>
                <a:latin typeface="Calibri" panose="020F0502020204030204"/>
              </a:rPr>
              <a:t>2022 Leave No Trace </a:t>
            </a:r>
            <a:r>
              <a:rPr lang="en-US" sz="3599" b="1" u="sng" dirty="0">
                <a:solidFill>
                  <a:prstClr val="black"/>
                </a:solidFill>
                <a:latin typeface="Calibri" panose="020F0502020204030204"/>
              </a:rPr>
              <a:t>Master Educator Courses</a:t>
            </a:r>
          </a:p>
        </p:txBody>
      </p:sp>
      <p:sp>
        <p:nvSpPr>
          <p:cNvPr id="9" name="TextBox 8">
            <a:extLst>
              <a:ext uri="{FF2B5EF4-FFF2-40B4-BE49-F238E27FC236}">
                <a16:creationId xmlns:a16="http://schemas.microsoft.com/office/drawing/2014/main" id="{FC30ACF6-489A-41C7-B97B-0BEDB488B8BA}"/>
              </a:ext>
            </a:extLst>
          </p:cNvPr>
          <p:cNvSpPr txBox="1"/>
          <p:nvPr/>
        </p:nvSpPr>
        <p:spPr>
          <a:xfrm>
            <a:off x="759457" y="1844363"/>
            <a:ext cx="10390972" cy="3015425"/>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Philmont High Adventure Base</a:t>
            </a:r>
          </a:p>
          <a:p>
            <a:pPr algn="ctr" defTabSz="914126"/>
            <a:r>
              <a:rPr lang="en-US" sz="1000" dirty="0">
                <a:solidFill>
                  <a:prstClr val="black"/>
                </a:solidFill>
                <a:latin typeface="Calibri" panose="020F0502020204030204"/>
              </a:rPr>
              <a:t>	</a:t>
            </a:r>
          </a:p>
          <a:p>
            <a:pPr algn="ctr" defTabSz="914126"/>
            <a:r>
              <a:rPr lang="en-US" sz="3999" dirty="0">
                <a:solidFill>
                  <a:prstClr val="black"/>
                </a:solidFill>
                <a:latin typeface="Calibri" panose="020F0502020204030204"/>
              </a:rPr>
              <a:t>October 7</a:t>
            </a:r>
            <a:r>
              <a:rPr lang="en-US" sz="3999" baseline="30000" dirty="0">
                <a:solidFill>
                  <a:prstClr val="black"/>
                </a:solidFill>
                <a:latin typeface="Calibri" panose="020F0502020204030204"/>
              </a:rPr>
              <a:t>th</a:t>
            </a:r>
            <a:r>
              <a:rPr lang="en-US" sz="3999" dirty="0">
                <a:solidFill>
                  <a:prstClr val="black"/>
                </a:solidFill>
                <a:latin typeface="Calibri" panose="020F0502020204030204"/>
              </a:rPr>
              <a:t> – 12</a:t>
            </a:r>
            <a:r>
              <a:rPr lang="en-US" sz="3999" baseline="30000" dirty="0">
                <a:solidFill>
                  <a:prstClr val="black"/>
                </a:solidFill>
                <a:latin typeface="Calibri" panose="020F0502020204030204"/>
              </a:rPr>
              <a:t>th</a:t>
            </a:r>
            <a:r>
              <a:rPr lang="en-US" sz="3999" dirty="0">
                <a:solidFill>
                  <a:prstClr val="black"/>
                </a:solidFill>
                <a:latin typeface="Calibri" panose="020F0502020204030204"/>
              </a:rPr>
              <a:t> (Friday to Wednesday)</a:t>
            </a:r>
          </a:p>
          <a:p>
            <a:pPr algn="ctr" defTabSz="914126"/>
            <a:endParaRPr lang="en-US" sz="1000" dirty="0">
              <a:solidFill>
                <a:prstClr val="black"/>
              </a:solidFill>
              <a:latin typeface="Calibri" panose="020F0502020204030204"/>
            </a:endParaRPr>
          </a:p>
          <a:p>
            <a:pPr algn="ctr" defTabSz="914126"/>
            <a:r>
              <a:rPr lang="en-US" sz="3999" dirty="0">
                <a:solidFill>
                  <a:prstClr val="black"/>
                </a:solidFill>
                <a:latin typeface="Calibri" panose="020F0502020204030204"/>
              </a:rPr>
              <a:t>Backpacking Trek Course &amp; Non-Trek Course</a:t>
            </a:r>
          </a:p>
          <a:p>
            <a:pPr defTabSz="914126"/>
            <a:endParaRPr lang="en-US" sz="1000" dirty="0">
              <a:solidFill>
                <a:prstClr val="black"/>
              </a:solidFill>
              <a:latin typeface="Calibri" panose="020F0502020204030204"/>
            </a:endParaRPr>
          </a:p>
          <a:p>
            <a:pPr algn="ctr" defTabSz="914126"/>
            <a:r>
              <a:rPr lang="en-US" sz="3999" dirty="0">
                <a:solidFill>
                  <a:prstClr val="black"/>
                </a:solidFill>
                <a:latin typeface="Calibri" panose="020F0502020204030204"/>
              </a:rPr>
              <a:t>Division: West</a:t>
            </a:r>
            <a:endParaRPr lang="en-US" sz="1799"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A2174A5F-F726-44C1-8525-90AF15925425}"/>
              </a:ext>
            </a:extLst>
          </p:cNvPr>
          <p:cNvSpPr txBox="1"/>
          <p:nvPr/>
        </p:nvSpPr>
        <p:spPr>
          <a:xfrm>
            <a:off x="1803122" y="6335722"/>
            <a:ext cx="8582575" cy="400006"/>
          </a:xfrm>
          <a:prstGeom prst="rect">
            <a:avLst/>
          </a:prstGeom>
          <a:noFill/>
        </p:spPr>
        <p:txBody>
          <a:bodyPr wrap="square" rtlCol="0">
            <a:spAutoFit/>
          </a:bodyPr>
          <a:lstStyle/>
          <a:p>
            <a:pPr defTabSz="914126"/>
            <a:r>
              <a:rPr lang="en-US" sz="1999" b="1" dirty="0">
                <a:solidFill>
                  <a:prstClr val="black"/>
                </a:solidFill>
                <a:latin typeface="Calibri" panose="020F0502020204030204"/>
              </a:rPr>
              <a:t>Visit Calendar at http://www.outdoorethics-bsa.org/training/me_courses.php</a:t>
            </a:r>
          </a:p>
        </p:txBody>
      </p:sp>
    </p:spTree>
    <p:extLst>
      <p:ext uri="{BB962C8B-B14F-4D97-AF65-F5344CB8AC3E}">
        <p14:creationId xmlns:p14="http://schemas.microsoft.com/office/powerpoint/2010/main" val="8161628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5000"/>
            <a:lum/>
          </a:blip>
          <a:srcRect/>
          <a:stretch>
            <a:fillRect t="-42000" b="-42000"/>
          </a:stretch>
        </a:blipFill>
        <a:effectLst/>
      </p:bgPr>
    </p:bg>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5F805507-CDD2-4714-B489-3E905DCFC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33" y="322276"/>
            <a:ext cx="1572826" cy="1022337"/>
          </a:xfrm>
          <a:prstGeom prst="rect">
            <a:avLst/>
          </a:prstGeom>
        </p:spPr>
      </p:pic>
      <p:sp>
        <p:nvSpPr>
          <p:cNvPr id="8" name="TextBox 7">
            <a:extLst>
              <a:ext uri="{FF2B5EF4-FFF2-40B4-BE49-F238E27FC236}">
                <a16:creationId xmlns:a16="http://schemas.microsoft.com/office/drawing/2014/main" id="{043B1939-A9B9-4AE1-9D37-60E058B9E591}"/>
              </a:ext>
            </a:extLst>
          </p:cNvPr>
          <p:cNvSpPr txBox="1"/>
          <p:nvPr/>
        </p:nvSpPr>
        <p:spPr>
          <a:xfrm>
            <a:off x="3508997" y="233437"/>
            <a:ext cx="5170830" cy="1200016"/>
          </a:xfrm>
          <a:prstGeom prst="rect">
            <a:avLst/>
          </a:prstGeom>
          <a:noFill/>
        </p:spPr>
        <p:txBody>
          <a:bodyPr wrap="square" rtlCol="0">
            <a:spAutoFit/>
          </a:bodyPr>
          <a:lstStyle/>
          <a:p>
            <a:pPr algn="ctr" defTabSz="914126"/>
            <a:r>
              <a:rPr lang="en-US" sz="3599" b="1" dirty="0">
                <a:solidFill>
                  <a:prstClr val="black"/>
                </a:solidFill>
                <a:latin typeface="Calibri" panose="020F0502020204030204"/>
              </a:rPr>
              <a:t>2022 Leave No Trace </a:t>
            </a:r>
            <a:r>
              <a:rPr lang="en-US" sz="3599" b="1" u="sng" dirty="0">
                <a:solidFill>
                  <a:prstClr val="black"/>
                </a:solidFill>
                <a:latin typeface="Calibri" panose="020F0502020204030204"/>
              </a:rPr>
              <a:t>Master Educator Courses</a:t>
            </a:r>
          </a:p>
        </p:txBody>
      </p:sp>
      <p:sp>
        <p:nvSpPr>
          <p:cNvPr id="9" name="TextBox 8">
            <a:extLst>
              <a:ext uri="{FF2B5EF4-FFF2-40B4-BE49-F238E27FC236}">
                <a16:creationId xmlns:a16="http://schemas.microsoft.com/office/drawing/2014/main" id="{FC30ACF6-489A-41C7-B97B-0BEDB488B8BA}"/>
              </a:ext>
            </a:extLst>
          </p:cNvPr>
          <p:cNvSpPr txBox="1"/>
          <p:nvPr/>
        </p:nvSpPr>
        <p:spPr>
          <a:xfrm>
            <a:off x="759457" y="1844363"/>
            <a:ext cx="10390972" cy="4061593"/>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Be sure to check the calendar for updates as additional course come online.</a:t>
            </a:r>
          </a:p>
          <a:p>
            <a:pPr algn="ctr" defTabSz="914126"/>
            <a:endParaRPr lang="en-US" sz="3999" dirty="0">
              <a:solidFill>
                <a:prstClr val="black"/>
              </a:solidFill>
              <a:latin typeface="Calibri" panose="020F0502020204030204"/>
            </a:endParaRPr>
          </a:p>
          <a:p>
            <a:pPr algn="ctr" defTabSz="914126"/>
            <a:r>
              <a:rPr lang="en-US" sz="3999" b="1" dirty="0">
                <a:solidFill>
                  <a:prstClr val="black"/>
                </a:solidFill>
                <a:latin typeface="Calibri" panose="020F0502020204030204"/>
              </a:rPr>
              <a:t>http://www.outdoorethics-bsa.org/training/me_courses.php</a:t>
            </a:r>
            <a:endParaRPr lang="en-US" sz="3999" dirty="0">
              <a:solidFill>
                <a:prstClr val="black"/>
              </a:solidFill>
              <a:latin typeface="Calibri" panose="020F0502020204030204"/>
            </a:endParaRPr>
          </a:p>
          <a:p>
            <a:pPr algn="ctr" defTabSz="914126"/>
            <a:endParaRPr lang="en-US" sz="3999" dirty="0">
              <a:solidFill>
                <a:prstClr val="black"/>
              </a:solidFill>
              <a:latin typeface="Calibri" panose="020F0502020204030204"/>
            </a:endParaRPr>
          </a:p>
          <a:p>
            <a:pPr algn="ctr" defTabSz="914126"/>
            <a:endParaRPr lang="en-US" sz="1799" dirty="0">
              <a:solidFill>
                <a:prstClr val="black"/>
              </a:solidFill>
              <a:latin typeface="Calibri" panose="020F0502020204030204"/>
            </a:endParaRPr>
          </a:p>
        </p:txBody>
      </p:sp>
    </p:spTree>
    <p:extLst>
      <p:ext uri="{BB962C8B-B14F-4D97-AF65-F5344CB8AC3E}">
        <p14:creationId xmlns:p14="http://schemas.microsoft.com/office/powerpoint/2010/main" val="1729258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5000"/>
            <a:lum/>
          </a:blip>
          <a:srcRect/>
          <a:stretch>
            <a:fillRect t="-42000" b="-42000"/>
          </a:stretch>
        </a:blipFill>
        <a:effectLst/>
      </p:bgPr>
    </p:bg>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5F805507-CDD2-4714-B489-3E905DCFC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33" y="322276"/>
            <a:ext cx="1572826" cy="1022337"/>
          </a:xfrm>
          <a:prstGeom prst="rect">
            <a:avLst/>
          </a:prstGeom>
        </p:spPr>
      </p:pic>
      <p:sp>
        <p:nvSpPr>
          <p:cNvPr id="8" name="TextBox 7">
            <a:extLst>
              <a:ext uri="{FF2B5EF4-FFF2-40B4-BE49-F238E27FC236}">
                <a16:creationId xmlns:a16="http://schemas.microsoft.com/office/drawing/2014/main" id="{043B1939-A9B9-4AE1-9D37-60E058B9E591}"/>
              </a:ext>
            </a:extLst>
          </p:cNvPr>
          <p:cNvSpPr txBox="1"/>
          <p:nvPr/>
        </p:nvSpPr>
        <p:spPr>
          <a:xfrm>
            <a:off x="3508997" y="233436"/>
            <a:ext cx="5170830" cy="1753869"/>
          </a:xfrm>
          <a:prstGeom prst="rect">
            <a:avLst/>
          </a:prstGeom>
          <a:noFill/>
        </p:spPr>
        <p:txBody>
          <a:bodyPr wrap="square" rtlCol="0">
            <a:spAutoFit/>
          </a:bodyPr>
          <a:lstStyle/>
          <a:p>
            <a:pPr algn="ctr" defTabSz="914126"/>
            <a:r>
              <a:rPr lang="en-US" sz="3599" b="1" dirty="0">
                <a:solidFill>
                  <a:prstClr val="black"/>
                </a:solidFill>
                <a:latin typeface="Calibri" panose="020F0502020204030204"/>
              </a:rPr>
              <a:t>How to Host a </a:t>
            </a:r>
          </a:p>
          <a:p>
            <a:pPr algn="ctr" defTabSz="914126"/>
            <a:r>
              <a:rPr lang="en-US" sz="3599" b="1" dirty="0">
                <a:solidFill>
                  <a:prstClr val="black"/>
                </a:solidFill>
                <a:latin typeface="Calibri" panose="020F0502020204030204"/>
              </a:rPr>
              <a:t>Leave No Trace </a:t>
            </a:r>
          </a:p>
          <a:p>
            <a:pPr algn="ctr" defTabSz="914126"/>
            <a:r>
              <a:rPr lang="en-US" sz="3599" b="1" u="sng" dirty="0">
                <a:solidFill>
                  <a:prstClr val="black"/>
                </a:solidFill>
                <a:latin typeface="Calibri" panose="020F0502020204030204"/>
              </a:rPr>
              <a:t>Master Educator Course</a:t>
            </a:r>
          </a:p>
        </p:txBody>
      </p:sp>
      <p:sp>
        <p:nvSpPr>
          <p:cNvPr id="9" name="TextBox 8">
            <a:extLst>
              <a:ext uri="{FF2B5EF4-FFF2-40B4-BE49-F238E27FC236}">
                <a16:creationId xmlns:a16="http://schemas.microsoft.com/office/drawing/2014/main" id="{FC30ACF6-489A-41C7-B97B-0BEDB488B8BA}"/>
              </a:ext>
            </a:extLst>
          </p:cNvPr>
          <p:cNvSpPr txBox="1"/>
          <p:nvPr/>
        </p:nvSpPr>
        <p:spPr>
          <a:xfrm>
            <a:off x="112512" y="2332455"/>
            <a:ext cx="11870040" cy="4092362"/>
          </a:xfrm>
          <a:prstGeom prst="rect">
            <a:avLst/>
          </a:prstGeom>
          <a:noFill/>
        </p:spPr>
        <p:txBody>
          <a:bodyPr wrap="square" rtlCol="0">
            <a:spAutoFit/>
          </a:bodyPr>
          <a:lstStyle/>
          <a:p>
            <a:pPr algn="ctr" defTabSz="914126"/>
            <a:r>
              <a:rPr lang="en-US" sz="3999" dirty="0">
                <a:solidFill>
                  <a:prstClr val="black"/>
                </a:solidFill>
                <a:latin typeface="Calibri" panose="020F0502020204030204"/>
              </a:rPr>
              <a:t>Information is available on the Outdoor Ethics &amp; Conservation Committee’s website:</a:t>
            </a:r>
          </a:p>
          <a:p>
            <a:pPr algn="ctr" defTabSz="914126"/>
            <a:endParaRPr lang="en-US" sz="1000" dirty="0">
              <a:solidFill>
                <a:prstClr val="black"/>
              </a:solidFill>
              <a:latin typeface="Calibri" panose="020F0502020204030204"/>
            </a:endParaRPr>
          </a:p>
          <a:p>
            <a:pPr algn="ctr" defTabSz="914126"/>
            <a:r>
              <a:rPr lang="en-US" sz="3999" b="1" dirty="0">
                <a:solidFill>
                  <a:prstClr val="black"/>
                </a:solidFill>
                <a:latin typeface="Calibri" panose="020F0502020204030204"/>
                <a:hlinkClick r:id="rId4">
                  <a:extLst>
                    <a:ext uri="{A12FA001-AC4F-418D-AE19-62706E023703}">
                      <ahyp:hlinkClr xmlns:ahyp="http://schemas.microsoft.com/office/drawing/2018/hyperlinkcolor" val="tx"/>
                    </a:ext>
                  </a:extLst>
                </a:hlinkClick>
              </a:rPr>
              <a:t>http://outdoorethics-bsa.org/training/MEcourseHosting.php</a:t>
            </a:r>
            <a:endParaRPr lang="en-US" sz="3999" b="1" dirty="0">
              <a:solidFill>
                <a:prstClr val="black"/>
              </a:solidFill>
              <a:latin typeface="Calibri" panose="020F0502020204030204"/>
            </a:endParaRPr>
          </a:p>
          <a:p>
            <a:pPr algn="ctr" defTabSz="914126"/>
            <a:endParaRPr lang="en-US" sz="1000" dirty="0">
              <a:solidFill>
                <a:prstClr val="black"/>
              </a:solidFill>
              <a:latin typeface="Calibri" panose="020F0502020204030204"/>
            </a:endParaRPr>
          </a:p>
          <a:p>
            <a:pPr algn="ctr" defTabSz="914126"/>
            <a:endParaRPr lang="en-US" sz="3199" dirty="0">
              <a:solidFill>
                <a:prstClr val="black"/>
              </a:solidFill>
              <a:latin typeface="Calibri" panose="020F0502020204030204"/>
            </a:endParaRPr>
          </a:p>
          <a:p>
            <a:pPr algn="ctr" defTabSz="914126"/>
            <a:r>
              <a:rPr lang="en-US" sz="3999" dirty="0">
                <a:solidFill>
                  <a:prstClr val="black"/>
                </a:solidFill>
                <a:latin typeface="Calibri" panose="020F0502020204030204"/>
              </a:rPr>
              <a:t>or reach out to </a:t>
            </a:r>
            <a:r>
              <a:rPr lang="en-US" sz="3999">
                <a:solidFill>
                  <a:prstClr val="black"/>
                </a:solidFill>
                <a:latin typeface="Calibri" panose="020F0502020204030204"/>
              </a:rPr>
              <a:t>your Division </a:t>
            </a:r>
            <a:r>
              <a:rPr lang="en-US" sz="3999" dirty="0">
                <a:solidFill>
                  <a:prstClr val="black"/>
                </a:solidFill>
                <a:latin typeface="Calibri" panose="020F0502020204030204"/>
              </a:rPr>
              <a:t>Manager</a:t>
            </a:r>
            <a:endParaRPr lang="en-US" sz="1799" dirty="0">
              <a:solidFill>
                <a:prstClr val="black"/>
              </a:solidFill>
              <a:latin typeface="Calibri" panose="020F0502020204030204"/>
            </a:endParaRPr>
          </a:p>
        </p:txBody>
      </p:sp>
    </p:spTree>
    <p:extLst>
      <p:ext uri="{BB962C8B-B14F-4D97-AF65-F5344CB8AC3E}">
        <p14:creationId xmlns:p14="http://schemas.microsoft.com/office/powerpoint/2010/main" val="3414962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
          <p:cNvSpPr txBox="1"/>
          <p:nvPr/>
        </p:nvSpPr>
        <p:spPr>
          <a:xfrm>
            <a:off x="4654031" y="6249266"/>
            <a:ext cx="2889405" cy="553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829875">
              <a:tabLst>
                <a:tab pos="825500" algn="l"/>
                <a:tab pos="1651000" algn="l"/>
                <a:tab pos="2489200" algn="l"/>
                <a:tab pos="3314700" algn="l"/>
                <a:tab pos="4140200" algn="l"/>
                <a:tab pos="4978400" algn="l"/>
                <a:tab pos="5803900" algn="l"/>
                <a:tab pos="6629400" algn="l"/>
                <a:tab pos="7467600" algn="l"/>
                <a:tab pos="8293100" algn="l"/>
                <a:tab pos="9118600" algn="l"/>
                <a:tab pos="9956800" algn="l"/>
                <a:tab pos="10782300" algn="l"/>
                <a:tab pos="11607800" algn="l"/>
                <a:tab pos="12446000" algn="l"/>
                <a:tab pos="13271500" algn="l"/>
                <a:tab pos="14097000" algn="l"/>
                <a:tab pos="14935200" algn="l"/>
                <a:tab pos="15760700" algn="l"/>
                <a:tab pos="16586200" algn="l"/>
              </a:tabLst>
              <a:defRPr b="1">
                <a:latin typeface="Times New Roman"/>
                <a:ea typeface="Times New Roman"/>
                <a:cs typeface="Times New Roman"/>
                <a:sym typeface="Times New Roman"/>
              </a:defRPr>
            </a:lvl1pPr>
          </a:lstStyle>
          <a:p>
            <a:pPr marL="0" marR="0" lvl="0" indent="0" algn="l" defTabSz="414855" rtl="0" eaLnBrk="1" fontAlgn="auto" latinLnBrk="0" hangingPunct="0">
              <a:lnSpc>
                <a:spcPct val="96000"/>
              </a:lnSpc>
              <a:spcBef>
                <a:spcPts val="0"/>
              </a:spcBef>
              <a:spcAft>
                <a:spcPts val="0"/>
              </a:spcAft>
              <a:buClrTx/>
              <a:buSzTx/>
              <a:buFontTx/>
              <a:buNone/>
              <a:tabLst>
                <a:tab pos="412667" algn="l"/>
                <a:tab pos="825335" algn="l"/>
                <a:tab pos="1244351" algn="l"/>
                <a:tab pos="1657019" algn="l"/>
                <a:tab pos="2069686" algn="l"/>
                <a:tab pos="2488702" algn="l"/>
                <a:tab pos="2901370" algn="l"/>
                <a:tab pos="3314037" algn="l"/>
                <a:tab pos="3733053" algn="l"/>
                <a:tab pos="4145721" algn="l"/>
                <a:tab pos="4558388" algn="l"/>
                <a:tab pos="4977404" algn="l"/>
                <a:tab pos="5390072" algn="l"/>
                <a:tab pos="5802739" algn="l"/>
                <a:tab pos="6221755" algn="l"/>
                <a:tab pos="6634423" algn="l"/>
                <a:tab pos="7047090" algn="l"/>
                <a:tab pos="7466106" algn="l"/>
                <a:tab pos="7878774" algn="l"/>
                <a:tab pos="8291441" algn="l"/>
              </a:tabLst>
              <a:defRPr/>
            </a:pPr>
            <a:r>
              <a:rPr kumimoji="0" sz="3749" b="1" i="0" u="none" strike="noStrike" kern="0" cap="none" spc="0" normalizeH="0" baseline="0" noProof="0">
                <a:ln>
                  <a:noFill/>
                </a:ln>
                <a:solidFill>
                  <a:srgbClr val="000000"/>
                </a:solidFill>
                <a:effectLst/>
                <a:uLnTx/>
                <a:uFillTx/>
                <a:latin typeface="Times New Roman"/>
                <a:cs typeface="Times New Roman"/>
                <a:sym typeface="Times New Roman"/>
              </a:rPr>
              <a:t>   </a:t>
            </a:r>
          </a:p>
        </p:txBody>
      </p:sp>
      <p:sp>
        <p:nvSpPr>
          <p:cNvPr id="161" name="Slide Number"/>
          <p:cNvSpPr txBox="1">
            <a:spLocks noGrp="1"/>
          </p:cNvSpPr>
          <p:nvPr>
            <p:ph type="sldNum" sz="quarter" idx="2"/>
          </p:nvPr>
        </p:nvSpPr>
        <p:spPr>
          <a:xfrm>
            <a:off x="10104433" y="6249266"/>
            <a:ext cx="99387" cy="22897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550"/>
            </a:lvl1pPr>
          </a:lstStyle>
          <a:p>
            <a:pPr marL="0" marR="0" lvl="0" indent="0" algn="r" defTabSz="414855" rtl="0" eaLnBrk="1" fontAlgn="auto" latinLnBrk="0" hangingPunct="0">
              <a:lnSpc>
                <a:spcPct val="96000"/>
              </a:lnSpc>
              <a:spcBef>
                <a:spcPts val="0"/>
              </a:spcBef>
              <a:spcAft>
                <a:spcPts val="0"/>
              </a:spcAft>
              <a:buClrTx/>
              <a:buSzTx/>
              <a:buFontTx/>
              <a:buNone/>
              <a:tabLst/>
              <a:defRPr/>
            </a:pPr>
            <a:fld id="{86CB4B4D-7CA3-9044-876B-883B54F8677D}" type="slidenum">
              <a:rPr kumimoji="0" sz="1550" b="0" i="0" u="none" strike="noStrike" kern="0" cap="none" spc="0" normalizeH="0" baseline="0" noProof="0">
                <a:ln>
                  <a:noFill/>
                </a:ln>
                <a:solidFill>
                  <a:srgbClr val="000000"/>
                </a:solidFill>
                <a:effectLst/>
                <a:uLnTx/>
                <a:uFillTx/>
                <a:latin typeface="Times New Roman"/>
                <a:cs typeface="Times New Roman"/>
                <a:sym typeface="Times New Roman"/>
              </a:rPr>
              <a:pPr marL="0" marR="0" lvl="0" indent="0" algn="r" defTabSz="414855" rtl="0" eaLnBrk="1" fontAlgn="auto" latinLnBrk="0" hangingPunct="0">
                <a:lnSpc>
                  <a:spcPct val="96000"/>
                </a:lnSpc>
                <a:spcBef>
                  <a:spcPts val="0"/>
                </a:spcBef>
                <a:spcAft>
                  <a:spcPts val="0"/>
                </a:spcAft>
                <a:buClrTx/>
                <a:buSzTx/>
                <a:buFontTx/>
                <a:buNone/>
                <a:tabLst/>
                <a:defRPr/>
              </a:pPr>
              <a:t>54</a:t>
            </a:fld>
            <a:endParaRPr kumimoji="0" sz="1550" b="0"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162" name="State Outdoor Ethics Advocate"/>
          <p:cNvSpPr txBox="1">
            <a:spLocks noGrp="1"/>
          </p:cNvSpPr>
          <p:nvPr>
            <p:ph type="title" idx="4294967295"/>
          </p:nvPr>
        </p:nvSpPr>
        <p:spPr>
          <a:xfrm>
            <a:off x="3656012" y="379761"/>
            <a:ext cx="8223489" cy="1507732"/>
          </a:xfrm>
          <a:prstGeom prst="rect">
            <a:avLst/>
          </a:prstGeom>
        </p:spPr>
        <p:txBody>
          <a:bodyPr lIns="0" tIns="0" rIns="0" bIns="0" anchor="ctr">
            <a:noAutofit/>
          </a:bodyPr>
          <a:lstStyle>
            <a:lvl1pPr defTabSz="829875">
              <a:lnSpc>
                <a:spcPct val="96000"/>
              </a:lnSpc>
              <a:tabLst>
                <a:tab pos="825500" algn="l"/>
                <a:tab pos="1651000" algn="l"/>
                <a:tab pos="2489200" algn="l"/>
                <a:tab pos="3314700" algn="l"/>
                <a:tab pos="4140200" algn="l"/>
                <a:tab pos="4978400" algn="l"/>
                <a:tab pos="5803900" algn="l"/>
                <a:tab pos="6629400" algn="l"/>
                <a:tab pos="7467600" algn="l"/>
                <a:tab pos="8293100" algn="l"/>
                <a:tab pos="9118600" algn="l"/>
                <a:tab pos="9956800" algn="l"/>
                <a:tab pos="10782300" algn="l"/>
                <a:tab pos="11607800" algn="l"/>
                <a:tab pos="12446000" algn="l"/>
                <a:tab pos="13271500" algn="l"/>
                <a:tab pos="14097000" algn="l"/>
                <a:tab pos="14935200" algn="l"/>
                <a:tab pos="15760700" algn="l"/>
                <a:tab pos="16586200" algn="l"/>
              </a:tabLst>
              <a:defRPr sz="8600" b="0" spc="0">
                <a:latin typeface="Arial"/>
                <a:ea typeface="Arial"/>
                <a:cs typeface="Arial"/>
                <a:sym typeface="Arial"/>
              </a:defRPr>
            </a:lvl1pPr>
          </a:lstStyle>
          <a:p>
            <a:r>
              <a:rPr sz="5400" dirty="0"/>
              <a:t>Outdoor Ethics</a:t>
            </a:r>
            <a:r>
              <a:rPr lang="en-US" sz="5400" dirty="0"/>
              <a:t> &amp;</a:t>
            </a:r>
            <a:br>
              <a:rPr lang="en-US" sz="5400" dirty="0"/>
            </a:br>
            <a:r>
              <a:rPr lang="en-US" sz="5400" dirty="0"/>
              <a:t>Conservation</a:t>
            </a:r>
            <a:r>
              <a:rPr sz="5400" dirty="0"/>
              <a:t> </a:t>
            </a:r>
            <a:r>
              <a:rPr lang="en-US" sz="5400" dirty="0"/>
              <a:t>Coordinator</a:t>
            </a:r>
            <a:endParaRPr sz="5400" dirty="0"/>
          </a:p>
        </p:txBody>
      </p:sp>
      <p:sp>
        <p:nvSpPr>
          <p:cNvPr id="3" name="TextBox 2">
            <a:extLst>
              <a:ext uri="{FF2B5EF4-FFF2-40B4-BE49-F238E27FC236}">
                <a16:creationId xmlns:a16="http://schemas.microsoft.com/office/drawing/2014/main" id="{1706031E-BA08-4AB5-B1A5-194BD5BBA27D}"/>
              </a:ext>
            </a:extLst>
          </p:cNvPr>
          <p:cNvSpPr txBox="1"/>
          <p:nvPr/>
        </p:nvSpPr>
        <p:spPr>
          <a:xfrm>
            <a:off x="2436812" y="3187998"/>
            <a:ext cx="6266844" cy="634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457200" rtl="0" eaLnBrk="1" fontAlgn="auto" latinLnBrk="0" hangingPunct="0">
              <a:lnSpc>
                <a:spcPct val="96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Arial"/>
                <a:cs typeface="Arial"/>
                <a:sym typeface="Arial"/>
              </a:rPr>
              <a:t>Welcome to the OECC Team</a:t>
            </a:r>
          </a:p>
        </p:txBody>
      </p:sp>
      <p:sp>
        <p:nvSpPr>
          <p:cNvPr id="4" name="TextBox 3">
            <a:extLst>
              <a:ext uri="{FF2B5EF4-FFF2-40B4-BE49-F238E27FC236}">
                <a16:creationId xmlns:a16="http://schemas.microsoft.com/office/drawing/2014/main" id="{CD9D7FF6-EE50-4E37-A5DD-5351A395295E}"/>
              </a:ext>
            </a:extLst>
          </p:cNvPr>
          <p:cNvSpPr txBox="1"/>
          <p:nvPr/>
        </p:nvSpPr>
        <p:spPr>
          <a:xfrm>
            <a:off x="2436812" y="4459373"/>
            <a:ext cx="5725863" cy="929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457200" rtl="0" eaLnBrk="1" fontAlgn="auto" latinLnBrk="0" hangingPunct="0">
              <a:lnSpc>
                <a:spcPct val="96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Arial"/>
                <a:cs typeface="Arial"/>
                <a:sym typeface="Arial"/>
              </a:rPr>
              <a:t>Paula Boothe</a:t>
            </a:r>
          </a:p>
          <a:p>
            <a:pPr marL="0" marR="0" lvl="0" indent="0" algn="l" defTabSz="457200" rtl="0" eaLnBrk="1" fontAlgn="auto" latinLnBrk="0" hangingPunct="0">
              <a:lnSpc>
                <a:spcPct val="96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Arial"/>
                <a:cs typeface="Arial"/>
                <a:sym typeface="Arial"/>
              </a:rPr>
              <a:t>Vice Chair – Program Operations</a:t>
            </a:r>
          </a:p>
        </p:txBody>
      </p:sp>
    </p:spTree>
    <p:extLst>
      <p:ext uri="{BB962C8B-B14F-4D97-AF65-F5344CB8AC3E}">
        <p14:creationId xmlns:p14="http://schemas.microsoft.com/office/powerpoint/2010/main" val="3974695041"/>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A51B8E-3F01-42A1-8F55-E951E35C33CF}"/>
              </a:ext>
            </a:extLst>
          </p:cNvPr>
          <p:cNvSpPr>
            <a:spLocks noGrp="1"/>
          </p:cNvSpPr>
          <p:nvPr>
            <p:ph type="sldNum" sz="quarter" idx="2"/>
          </p:nvPr>
        </p:nvSpPr>
        <p:spPr>
          <a:xfrm>
            <a:off x="4860130" y="3125080"/>
            <a:ext cx="240451" cy="553870"/>
          </a:xfrm>
        </p:spPr>
        <p:txBody>
          <a:bodyPr/>
          <a:lstStyle/>
          <a:p>
            <a:pPr marL="0" marR="0" lvl="0" indent="0" algn="r" defTabSz="414855" rtl="0" eaLnBrk="1" fontAlgn="auto" latinLnBrk="0" hangingPunct="0">
              <a:lnSpc>
                <a:spcPct val="96000"/>
              </a:lnSpc>
              <a:spcBef>
                <a:spcPts val="0"/>
              </a:spcBef>
              <a:spcAft>
                <a:spcPts val="0"/>
              </a:spcAft>
              <a:buClrTx/>
              <a:buSzTx/>
              <a:buFontTx/>
              <a:buNone/>
              <a:tabLst/>
              <a:defRPr/>
            </a:pPr>
            <a:fld id="{86CB4B4D-7CA3-9044-876B-883B54F8677D}" type="slidenum">
              <a:rPr kumimoji="0" lang="en-US" sz="3749" b="0" i="0" u="none" strike="noStrike" kern="0" cap="none" spc="0" normalizeH="0" baseline="0" noProof="0">
                <a:ln>
                  <a:noFill/>
                </a:ln>
                <a:solidFill>
                  <a:srgbClr val="000000"/>
                </a:solidFill>
                <a:effectLst/>
                <a:uLnTx/>
                <a:uFillTx/>
                <a:latin typeface="Times New Roman"/>
                <a:cs typeface="Times New Roman"/>
                <a:sym typeface="Times New Roman"/>
              </a:rPr>
              <a:pPr marL="0" marR="0" lvl="0" indent="0" algn="r" defTabSz="414855" rtl="0" eaLnBrk="1" fontAlgn="auto" latinLnBrk="0" hangingPunct="0">
                <a:lnSpc>
                  <a:spcPct val="96000"/>
                </a:lnSpc>
                <a:spcBef>
                  <a:spcPts val="0"/>
                </a:spcBef>
                <a:spcAft>
                  <a:spcPts val="0"/>
                </a:spcAft>
                <a:buClrTx/>
                <a:buSzTx/>
                <a:buFontTx/>
                <a:buNone/>
                <a:tabLst/>
                <a:defRPr/>
              </a:pPr>
              <a:t>55</a:t>
            </a:fld>
            <a:endParaRPr kumimoji="0" lang="en-US" sz="3749" b="0" i="0" u="none" strike="noStrike" kern="0" cap="none" spc="0" normalizeH="0" baseline="0" noProof="0">
              <a:ln>
                <a:noFill/>
              </a:ln>
              <a:solidFill>
                <a:srgbClr val="000000"/>
              </a:solidFill>
              <a:effectLst/>
              <a:uLnTx/>
              <a:uFillTx/>
              <a:latin typeface="Times New Roman"/>
              <a:cs typeface="Times New Roman"/>
              <a:sym typeface="Times New Roman"/>
            </a:endParaRPr>
          </a:p>
        </p:txBody>
      </p:sp>
      <p:pic>
        <p:nvPicPr>
          <p:cNvPr id="3" name="Picture 2">
            <a:extLst>
              <a:ext uri="{FF2B5EF4-FFF2-40B4-BE49-F238E27FC236}">
                <a16:creationId xmlns:a16="http://schemas.microsoft.com/office/drawing/2014/main" id="{CF218CA0-DE0D-4B38-84B1-B2DFAC416DB3}"/>
              </a:ext>
            </a:extLst>
          </p:cNvPr>
          <p:cNvPicPr/>
          <p:nvPr/>
        </p:nvPicPr>
        <p:blipFill>
          <a:blip r:embed="rId2"/>
          <a:stretch/>
        </p:blipFill>
        <p:spPr>
          <a:xfrm rot="21598200">
            <a:off x="121768" y="69455"/>
            <a:ext cx="11945288" cy="6719090"/>
          </a:xfrm>
          <a:prstGeom prst="rect">
            <a:avLst/>
          </a:prstGeom>
          <a:ln w="0">
            <a:noFill/>
          </a:ln>
        </p:spPr>
      </p:pic>
    </p:spTree>
    <p:extLst>
      <p:ext uri="{BB962C8B-B14F-4D97-AF65-F5344CB8AC3E}">
        <p14:creationId xmlns:p14="http://schemas.microsoft.com/office/powerpoint/2010/main" val="44178589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2EB65E-6B75-4E07-84D3-09B2B24215AD}"/>
              </a:ext>
            </a:extLst>
          </p:cNvPr>
          <p:cNvSpPr txBox="1"/>
          <p:nvPr/>
        </p:nvSpPr>
        <p:spPr>
          <a:xfrm>
            <a:off x="1191181" y="489387"/>
            <a:ext cx="10180439" cy="6627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228554" rtl="0" eaLnBrk="1" fontAlgn="auto" latinLnBrk="0" hangingPunct="0">
              <a:lnSpc>
                <a:spcPct val="96000"/>
              </a:lnSpc>
              <a:spcBef>
                <a:spcPts val="0"/>
              </a:spcBef>
              <a:spcAft>
                <a:spcPts val="0"/>
              </a:spcAft>
              <a:buClrTx/>
              <a:buSzTx/>
              <a:buFontTx/>
              <a:buNone/>
              <a:tabLst/>
              <a:defRPr/>
            </a:pPr>
            <a:endParaRPr kumimoji="0" lang="en-US" sz="3749" b="0" i="0" u="none" strike="noStrike" kern="0" cap="none" spc="0" normalizeH="0" baseline="0" noProof="0" dirty="0">
              <a:ln>
                <a:noFill/>
              </a:ln>
              <a:solidFill>
                <a:srgbClr val="9A5315"/>
              </a:solidFill>
              <a:effectLst/>
              <a:uLnTx/>
              <a:uFillTx/>
              <a:latin typeface="Arial" panose="020B0604020202020204" pitchFamily="34" charset="0"/>
              <a:cs typeface="Arial"/>
              <a:sym typeface="Arial"/>
            </a:endParaRPr>
          </a:p>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3299" b="0" i="0" u="none" strike="noStrike" kern="0" cap="none" spc="0" normalizeH="0" baseline="0" noProof="0" dirty="0">
                <a:ln>
                  <a:noFill/>
                </a:ln>
                <a:solidFill>
                  <a:srgbClr val="9A5315"/>
                </a:solidFill>
                <a:effectLst/>
                <a:uLnTx/>
                <a:uFillTx/>
                <a:latin typeface="Arial" panose="020B0604020202020204" pitchFamily="34" charset="0"/>
                <a:cs typeface="Arial"/>
                <a:sym typeface="Arial"/>
              </a:rPr>
              <a:t>A Workgroup is a small group of volunteers, led by a committee member, that focuses on a specific need or topic.</a:t>
            </a:r>
            <a:br>
              <a:rPr kumimoji="0" lang="en-US" sz="3299"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br>
            <a:r>
              <a:rPr kumimoji="0" lang="en-US" sz="3299" b="0" i="0" u="none" strike="noStrike" kern="0" cap="none" spc="0" normalizeH="0" baseline="0" noProof="0" dirty="0">
                <a:ln>
                  <a:noFill/>
                </a:ln>
                <a:solidFill>
                  <a:srgbClr val="9A5315"/>
                </a:solidFill>
                <a:effectLst/>
                <a:uLnTx/>
                <a:uFillTx/>
                <a:latin typeface="Arial" panose="020B0604020202020204" pitchFamily="34" charset="0"/>
                <a:cs typeface="Arial"/>
                <a:sym typeface="Arial"/>
              </a:rPr>
              <a:t>Workgroups allow our committee to use the expertise of Scouting volunteers to help accomplish our goals. </a:t>
            </a:r>
            <a:br>
              <a:rPr kumimoji="0" lang="en-US" sz="3299"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br>
            <a:endParaRPr kumimoji="0" lang="en-US" sz="3299"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endParaRPr>
          </a:p>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3299"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Program Operations </a:t>
            </a:r>
          </a:p>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3299"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2 Workgroups in Operation</a:t>
            </a:r>
          </a:p>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3299"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Round Table</a:t>
            </a:r>
          </a:p>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3299"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Family Adventure Camp</a:t>
            </a:r>
          </a:p>
          <a:p>
            <a:pPr marL="0" marR="0" lvl="0" indent="0" algn="l" defTabSz="228554" rtl="0" eaLnBrk="1" fontAlgn="auto" latinLnBrk="0" hangingPunct="0">
              <a:lnSpc>
                <a:spcPct val="96000"/>
              </a:lnSpc>
              <a:spcBef>
                <a:spcPts val="0"/>
              </a:spcBef>
              <a:spcAft>
                <a:spcPts val="0"/>
              </a:spcAft>
              <a:buClrTx/>
              <a:buSzTx/>
              <a:buFontTx/>
              <a:buNone/>
              <a:tabLst/>
              <a:defRPr/>
            </a:pPr>
            <a:br>
              <a:rPr kumimoji="0" lang="en-US" sz="3749" b="0" i="0" u="none" strike="noStrike" kern="0" cap="none" spc="0" normalizeH="0" baseline="0" noProof="0" dirty="0">
                <a:ln>
                  <a:noFill/>
                </a:ln>
                <a:solidFill>
                  <a:srgbClr val="000000"/>
                </a:solidFill>
                <a:effectLst/>
                <a:uLnTx/>
                <a:uFillTx/>
                <a:latin typeface="Arial"/>
                <a:cs typeface="Arial"/>
                <a:sym typeface="Arial"/>
              </a:rPr>
            </a:br>
            <a:endParaRPr kumimoji="0" lang="en-US" sz="3749"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1379386"/>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985779-EF92-AC47-A9A7-4A19D1CD2E77}"/>
              </a:ext>
            </a:extLst>
          </p:cNvPr>
          <p:cNvSpPr txBox="1"/>
          <p:nvPr/>
        </p:nvSpPr>
        <p:spPr>
          <a:xfrm>
            <a:off x="3893757" y="378277"/>
            <a:ext cx="7224736" cy="13921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4399" b="0" i="0" u="none" strike="noStrike" kern="0" cap="none" spc="0" normalizeH="0" baseline="0" noProof="0" dirty="0">
                <a:ln>
                  <a:noFill/>
                </a:ln>
                <a:solidFill>
                  <a:srgbClr val="000000"/>
                </a:solidFill>
                <a:effectLst/>
                <a:uLnTx/>
                <a:uFillTx/>
                <a:latin typeface="Arial"/>
                <a:cs typeface="Arial"/>
                <a:sym typeface="Arial"/>
              </a:rPr>
              <a:t>Outdoor Ethics Conservation</a:t>
            </a:r>
          </a:p>
        </p:txBody>
      </p:sp>
      <p:sp>
        <p:nvSpPr>
          <p:cNvPr id="3" name="TextBox 2">
            <a:extLst>
              <a:ext uri="{FF2B5EF4-FFF2-40B4-BE49-F238E27FC236}">
                <a16:creationId xmlns:a16="http://schemas.microsoft.com/office/drawing/2014/main" id="{01D2FA76-E964-E549-9A06-1137F0E9747E}"/>
              </a:ext>
            </a:extLst>
          </p:cNvPr>
          <p:cNvSpPr txBox="1"/>
          <p:nvPr/>
        </p:nvSpPr>
        <p:spPr>
          <a:xfrm>
            <a:off x="1985005" y="1724547"/>
            <a:ext cx="8765797" cy="71405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3" tIns="25393" rIns="25393" bIns="25393" numCol="1" spcCol="38100" rtlCol="0" anchor="ctr">
            <a:spAutoFit/>
          </a:bodyPr>
          <a:lstStyle/>
          <a:p>
            <a:pPr marL="0" marR="0" lvl="0" indent="0" algn="l" defTabSz="228554" rtl="0" eaLnBrk="1" fontAlgn="auto" latinLnBrk="0" hangingPunct="0">
              <a:lnSpc>
                <a:spcPct val="96000"/>
              </a:lnSpc>
              <a:spcBef>
                <a:spcPts val="0"/>
              </a:spcBef>
              <a:spcAft>
                <a:spcPts val="0"/>
              </a:spcAft>
              <a:buClrTx/>
              <a:buSzTx/>
              <a:buFontTx/>
              <a:buNone/>
              <a:tabLst/>
              <a:defRPr/>
            </a:pPr>
            <a:endParaRPr kumimoji="0" lang="en-US" sz="2999"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2999" b="0" i="0" u="none" strike="noStrike" kern="0" cap="none" spc="0" normalizeH="0" baseline="0" noProof="0" dirty="0">
                <a:ln>
                  <a:noFill/>
                </a:ln>
                <a:solidFill>
                  <a:srgbClr val="000000"/>
                </a:solidFill>
                <a:effectLst/>
                <a:uLnTx/>
                <a:uFillTx/>
                <a:latin typeface="Arial"/>
                <a:ea typeface="Arial"/>
                <a:cs typeface="Arial"/>
                <a:sym typeface="Arial"/>
              </a:rPr>
              <a:t>Three </a:t>
            </a:r>
            <a:r>
              <a:rPr kumimoji="0" lang="en-US" sz="2999" b="0" i="0" u="none" strike="noStrike" kern="0" cap="none" spc="0" normalizeH="0" baseline="0" noProof="0" dirty="0">
                <a:ln>
                  <a:noFill/>
                </a:ln>
                <a:solidFill>
                  <a:srgbClr val="000000"/>
                </a:solidFill>
                <a:effectLst/>
                <a:uLnTx/>
                <a:uFillTx/>
                <a:latin typeface="Arial"/>
                <a:cs typeface="Arial"/>
                <a:sym typeface="Arial"/>
              </a:rPr>
              <a:t>Divisions</a:t>
            </a:r>
            <a:r>
              <a:rPr kumimoji="0" lang="en-US" sz="2999" b="0" i="0" u="none" strike="noStrike" kern="0" cap="none" spc="0" normalizeH="0" baseline="0" noProof="0" dirty="0">
                <a:ln>
                  <a:noFill/>
                </a:ln>
                <a:solidFill>
                  <a:srgbClr val="000000"/>
                </a:solidFill>
                <a:effectLst/>
                <a:uLnTx/>
                <a:uFillTx/>
                <a:latin typeface="Arial"/>
                <a:ea typeface="Arial"/>
                <a:cs typeface="Arial"/>
                <a:sym typeface="Arial"/>
              </a:rPr>
              <a:t>:</a:t>
            </a:r>
          </a:p>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2999" b="0" i="0" u="none" strike="noStrike" kern="0" cap="none" spc="0" normalizeH="0" baseline="0" noProof="0" dirty="0">
                <a:ln>
                  <a:noFill/>
                </a:ln>
                <a:solidFill>
                  <a:srgbClr val="000000"/>
                </a:solidFill>
                <a:effectLst/>
                <a:uLnTx/>
                <a:uFillTx/>
                <a:latin typeface="Arial"/>
                <a:cs typeface="Arial"/>
                <a:sym typeface="Arial"/>
              </a:rPr>
              <a:t>		</a:t>
            </a:r>
            <a:endParaRPr kumimoji="0" lang="en-US" sz="2999"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2999" b="0" i="0" u="none" strike="noStrike" kern="0" cap="none" spc="0" normalizeH="0" baseline="0" noProof="0" dirty="0">
                <a:ln>
                  <a:noFill/>
                </a:ln>
                <a:solidFill>
                  <a:srgbClr val="000000"/>
                </a:solidFill>
                <a:effectLst/>
                <a:uLnTx/>
                <a:uFillTx/>
                <a:latin typeface="Arial"/>
                <a:cs typeface="Arial"/>
                <a:sym typeface="Arial"/>
              </a:rPr>
              <a:t>East-  6 zones;16 states, plus Transatlantic;    </a:t>
            </a:r>
          </a:p>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2999" b="0" i="0" u="none" strike="noStrike" kern="0" cap="none" spc="0" normalizeH="0" baseline="0" noProof="0" dirty="0">
                <a:ln>
                  <a:noFill/>
                </a:ln>
                <a:solidFill>
                  <a:srgbClr val="000000"/>
                </a:solidFill>
                <a:effectLst/>
                <a:uLnTx/>
                <a:uFillTx/>
                <a:latin typeface="Arial"/>
                <a:cs typeface="Arial"/>
                <a:sym typeface="Arial"/>
              </a:rPr>
              <a:t>79 councils</a:t>
            </a:r>
          </a:p>
          <a:p>
            <a:pPr marL="0" marR="0" lvl="0" indent="0" algn="l" defTabSz="228554" rtl="0" eaLnBrk="1" fontAlgn="auto" latinLnBrk="0" hangingPunct="0">
              <a:lnSpc>
                <a:spcPct val="96000"/>
              </a:lnSpc>
              <a:spcBef>
                <a:spcPts val="0"/>
              </a:spcBef>
              <a:spcAft>
                <a:spcPts val="0"/>
              </a:spcAft>
              <a:buClrTx/>
              <a:buSzTx/>
              <a:buFontTx/>
              <a:buNone/>
              <a:tabLst/>
              <a:defRPr/>
            </a:pPr>
            <a:endParaRPr kumimoji="0" lang="en-US" sz="2999"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2999" b="0" i="0" u="none" strike="noStrike" kern="0" cap="none" spc="0" normalizeH="0" baseline="0" noProof="0" dirty="0">
                <a:ln>
                  <a:noFill/>
                </a:ln>
                <a:solidFill>
                  <a:srgbClr val="000000"/>
                </a:solidFill>
                <a:effectLst/>
                <a:uLnTx/>
                <a:uFillTx/>
                <a:latin typeface="Arial"/>
                <a:cs typeface="Arial"/>
                <a:sym typeface="Arial"/>
              </a:rPr>
              <a:t>Midway/ South- 9 zones;16 states, plus </a:t>
            </a:r>
          </a:p>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2999" b="0" i="0" u="none" strike="noStrike" kern="0" cap="none" spc="0" normalizeH="0" baseline="0" noProof="0" dirty="0">
                <a:ln>
                  <a:noFill/>
                </a:ln>
                <a:solidFill>
                  <a:srgbClr val="000000"/>
                </a:solidFill>
                <a:effectLst/>
                <a:uLnTx/>
                <a:uFillTx/>
                <a:latin typeface="Arial"/>
                <a:cs typeface="Arial"/>
                <a:sym typeface="Arial"/>
              </a:rPr>
              <a:t>                         Puerto Rico ; 87 councils</a:t>
            </a:r>
          </a:p>
          <a:p>
            <a:pPr marL="0" marR="0" lvl="0" indent="0" algn="l" defTabSz="228554" rtl="0" eaLnBrk="1" fontAlgn="auto" latinLnBrk="0" hangingPunct="0">
              <a:lnSpc>
                <a:spcPct val="96000"/>
              </a:lnSpc>
              <a:spcBef>
                <a:spcPts val="0"/>
              </a:spcBef>
              <a:spcAft>
                <a:spcPts val="0"/>
              </a:spcAft>
              <a:buClrTx/>
              <a:buSzTx/>
              <a:buFontTx/>
              <a:buNone/>
              <a:tabLst/>
              <a:defRPr/>
            </a:pPr>
            <a:endParaRPr kumimoji="0" lang="en-US" sz="2999"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2999" b="0" i="0" u="none" strike="noStrike" kern="0" cap="none" spc="0" normalizeH="0" baseline="0" noProof="0" dirty="0">
                <a:ln>
                  <a:noFill/>
                </a:ln>
                <a:solidFill>
                  <a:srgbClr val="000000"/>
                </a:solidFill>
                <a:effectLst/>
                <a:uLnTx/>
                <a:uFillTx/>
                <a:latin typeface="Arial"/>
                <a:cs typeface="Arial"/>
                <a:sym typeface="Arial"/>
              </a:rPr>
              <a:t>West- 8 zones;19 states, plus Far East;</a:t>
            </a:r>
          </a:p>
          <a:p>
            <a:pPr marL="0" marR="0" lvl="0" indent="0" algn="l" defTabSz="228554" rtl="0" eaLnBrk="1" fontAlgn="auto" latinLnBrk="0" hangingPunct="0">
              <a:lnSpc>
                <a:spcPct val="96000"/>
              </a:lnSpc>
              <a:spcBef>
                <a:spcPts val="0"/>
              </a:spcBef>
              <a:spcAft>
                <a:spcPts val="0"/>
              </a:spcAft>
              <a:buClrTx/>
              <a:buSzTx/>
              <a:buFontTx/>
              <a:buNone/>
              <a:tabLst/>
              <a:defRPr/>
            </a:pPr>
            <a:r>
              <a:rPr kumimoji="0" lang="en-US" sz="2999" b="0" i="0" u="none" strike="noStrike" kern="0" cap="none" spc="0" normalizeH="0" baseline="0" noProof="0" dirty="0">
                <a:ln>
                  <a:noFill/>
                </a:ln>
                <a:solidFill>
                  <a:srgbClr val="000000"/>
                </a:solidFill>
                <a:effectLst/>
                <a:uLnTx/>
                <a:uFillTx/>
                <a:latin typeface="Arial"/>
                <a:cs typeface="Arial"/>
                <a:sym typeface="Arial"/>
              </a:rPr>
              <a:t>             79 councils</a:t>
            </a:r>
          </a:p>
          <a:p>
            <a:pPr marL="0" marR="0" lvl="0" indent="0" algn="l" defTabSz="228554" rtl="0" eaLnBrk="1" fontAlgn="auto" latinLnBrk="0" hangingPunct="0">
              <a:lnSpc>
                <a:spcPct val="96000"/>
              </a:lnSpc>
              <a:spcBef>
                <a:spcPts val="0"/>
              </a:spcBef>
              <a:spcAft>
                <a:spcPts val="0"/>
              </a:spcAft>
              <a:buClrTx/>
              <a:buSzTx/>
              <a:buFontTx/>
              <a:buNone/>
              <a:tabLst/>
              <a:defRPr/>
            </a:pPr>
            <a:endParaRPr kumimoji="0" lang="en-US" sz="3749"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228554" rtl="0" eaLnBrk="1" fontAlgn="auto" latinLnBrk="0" hangingPunct="0">
              <a:lnSpc>
                <a:spcPct val="96000"/>
              </a:lnSpc>
              <a:spcBef>
                <a:spcPts val="0"/>
              </a:spcBef>
              <a:spcAft>
                <a:spcPts val="0"/>
              </a:spcAft>
              <a:buClrTx/>
              <a:buSzTx/>
              <a:buFontTx/>
              <a:buNone/>
              <a:tabLst/>
              <a:defRPr/>
            </a:pPr>
            <a:endParaRPr kumimoji="0" lang="en-US" sz="3749"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228554" rtl="0" eaLnBrk="1" fontAlgn="auto" latinLnBrk="0" hangingPunct="0">
              <a:lnSpc>
                <a:spcPct val="96000"/>
              </a:lnSpc>
              <a:spcBef>
                <a:spcPts val="0"/>
              </a:spcBef>
              <a:spcAft>
                <a:spcPts val="0"/>
              </a:spcAft>
              <a:buClrTx/>
              <a:buSzTx/>
              <a:buFontTx/>
              <a:buNone/>
              <a:tabLst/>
              <a:defRPr/>
            </a:pPr>
            <a:endParaRPr kumimoji="0" lang="en-US" sz="3749"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228554" rtl="0" eaLnBrk="1" fontAlgn="auto" latinLnBrk="0" hangingPunct="0">
              <a:lnSpc>
                <a:spcPct val="96000"/>
              </a:lnSpc>
              <a:spcBef>
                <a:spcPts val="0"/>
              </a:spcBef>
              <a:spcAft>
                <a:spcPts val="0"/>
              </a:spcAft>
              <a:buClrTx/>
              <a:buSzTx/>
              <a:buFontTx/>
              <a:buNone/>
              <a:tabLst/>
              <a:defRPr/>
            </a:pPr>
            <a:endParaRPr kumimoji="0" lang="en-US" sz="3749"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9465667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630018-B0A9-DE46-BE1E-EC7B7D0D28ED}"/>
              </a:ext>
            </a:extLst>
          </p:cNvPr>
          <p:cNvSpPr>
            <a:spLocks noGrp="1"/>
          </p:cNvSpPr>
          <p:nvPr>
            <p:ph type="sldNum" sz="quarter" idx="2"/>
          </p:nvPr>
        </p:nvSpPr>
        <p:spPr>
          <a:xfrm>
            <a:off x="4860130" y="3125080"/>
            <a:ext cx="240451" cy="553870"/>
          </a:xfrm>
        </p:spPr>
        <p:txBody>
          <a:bodyPr/>
          <a:lstStyle/>
          <a:p>
            <a:pPr marL="0" marR="0" lvl="0" indent="0" algn="r" defTabSz="414855" rtl="0" eaLnBrk="1" fontAlgn="auto" latinLnBrk="0" hangingPunct="0">
              <a:lnSpc>
                <a:spcPct val="96000"/>
              </a:lnSpc>
              <a:spcBef>
                <a:spcPts val="0"/>
              </a:spcBef>
              <a:spcAft>
                <a:spcPts val="0"/>
              </a:spcAft>
              <a:buClrTx/>
              <a:buSzTx/>
              <a:buFontTx/>
              <a:buNone/>
              <a:tabLst/>
              <a:defRPr/>
            </a:pPr>
            <a:fld id="{86CB4B4D-7CA3-9044-876B-883B54F8677D}" type="slidenum">
              <a:rPr kumimoji="0" lang="en-US" sz="3749" b="0" i="0" u="none" strike="noStrike" kern="0" cap="none" spc="0" normalizeH="0" baseline="0" noProof="0">
                <a:ln>
                  <a:noFill/>
                </a:ln>
                <a:solidFill>
                  <a:srgbClr val="000000"/>
                </a:solidFill>
                <a:effectLst/>
                <a:uLnTx/>
                <a:uFillTx/>
                <a:latin typeface="Times New Roman"/>
                <a:cs typeface="Times New Roman"/>
                <a:sym typeface="Times New Roman"/>
              </a:rPr>
              <a:pPr marL="0" marR="0" lvl="0" indent="0" algn="r" defTabSz="414855" rtl="0" eaLnBrk="1" fontAlgn="auto" latinLnBrk="0" hangingPunct="0">
                <a:lnSpc>
                  <a:spcPct val="96000"/>
                </a:lnSpc>
                <a:spcBef>
                  <a:spcPts val="0"/>
                </a:spcBef>
                <a:spcAft>
                  <a:spcPts val="0"/>
                </a:spcAft>
                <a:buClrTx/>
                <a:buSzTx/>
                <a:buFontTx/>
                <a:buNone/>
                <a:tabLst/>
                <a:defRPr/>
              </a:pPr>
              <a:t>58</a:t>
            </a:fld>
            <a:endParaRPr kumimoji="0" lang="en-US" sz="3749" b="0" i="0" u="none" strike="noStrike" kern="0" cap="none" spc="0" normalizeH="0" baseline="0" noProof="0">
              <a:ln>
                <a:noFill/>
              </a:ln>
              <a:solidFill>
                <a:srgbClr val="000000"/>
              </a:solidFill>
              <a:effectLst/>
              <a:uLnTx/>
              <a:uFillTx/>
              <a:latin typeface="Times New Roman"/>
              <a:cs typeface="Times New Roman"/>
              <a:sym typeface="Times New Roman"/>
            </a:endParaRPr>
          </a:p>
        </p:txBody>
      </p:sp>
      <p:pic>
        <p:nvPicPr>
          <p:cNvPr id="7" name="Picture 6">
            <a:extLst>
              <a:ext uri="{FF2B5EF4-FFF2-40B4-BE49-F238E27FC236}">
                <a16:creationId xmlns:a16="http://schemas.microsoft.com/office/drawing/2014/main" id="{B8B33A46-9EE6-6344-AE38-D6B49F1D3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086" y="1763569"/>
            <a:ext cx="6672112" cy="4748563"/>
          </a:xfrm>
          <a:prstGeom prst="rect">
            <a:avLst/>
          </a:prstGeom>
        </p:spPr>
      </p:pic>
      <p:sp>
        <p:nvSpPr>
          <p:cNvPr id="3" name="TextBox 2">
            <a:extLst>
              <a:ext uri="{FF2B5EF4-FFF2-40B4-BE49-F238E27FC236}">
                <a16:creationId xmlns:a16="http://schemas.microsoft.com/office/drawing/2014/main" id="{5A36BD85-95C0-44F2-9387-F4675139B0AD}"/>
              </a:ext>
            </a:extLst>
          </p:cNvPr>
          <p:cNvSpPr txBox="1"/>
          <p:nvPr/>
        </p:nvSpPr>
        <p:spPr>
          <a:xfrm>
            <a:off x="3656012" y="457200"/>
            <a:ext cx="5796459" cy="9003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96000"/>
              </a:lnSpc>
              <a:spcBef>
                <a:spcPts val="0"/>
              </a:spcBef>
              <a:spcAft>
                <a:spcPts val="0"/>
              </a:spcAft>
              <a:buClrTx/>
              <a:buSzTx/>
              <a:buFontTx/>
              <a:buNone/>
              <a:tabLst/>
            </a:pPr>
            <a:r>
              <a:rPr kumimoji="0" lang="en-US" sz="5400" b="0" i="0" u="none" strike="noStrike" cap="none" spc="0" normalizeH="0" baseline="0" dirty="0">
                <a:ln>
                  <a:noFill/>
                </a:ln>
                <a:solidFill>
                  <a:srgbClr val="000000"/>
                </a:solidFill>
                <a:effectLst/>
                <a:uFillTx/>
                <a:latin typeface="Arial"/>
                <a:ea typeface="Arial"/>
                <a:cs typeface="Arial"/>
                <a:sym typeface="Arial"/>
              </a:rPr>
              <a:t>Division Managers</a:t>
            </a:r>
          </a:p>
        </p:txBody>
      </p:sp>
    </p:spTree>
    <p:extLst>
      <p:ext uri="{BB962C8B-B14F-4D97-AF65-F5344CB8AC3E}">
        <p14:creationId xmlns:p14="http://schemas.microsoft.com/office/powerpoint/2010/main" val="2786893426"/>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Manager"/>
          <p:cNvSpPr txBox="1">
            <a:spLocks noGrp="1"/>
          </p:cNvSpPr>
          <p:nvPr>
            <p:ph type="title" idx="4294967295"/>
          </p:nvPr>
        </p:nvSpPr>
        <p:spPr>
          <a:xfrm>
            <a:off x="2817812" y="76200"/>
            <a:ext cx="8224001" cy="1507733"/>
          </a:xfrm>
          <a:prstGeom prst="rect">
            <a:avLst/>
          </a:prstGeom>
        </p:spPr>
        <p:txBody>
          <a:bodyPr lIns="0" tIns="0" rIns="0" bIns="0" anchor="ctr">
            <a:noAutofit/>
          </a:bodyPr>
          <a:lstStyle>
            <a:lvl1pPr algn="ctr" defTabSz="829875">
              <a:lnSpc>
                <a:spcPct val="96000"/>
              </a:lnSpc>
              <a:defRPr sz="8600" b="0" spc="0">
                <a:latin typeface="Arial"/>
                <a:ea typeface="Arial"/>
                <a:cs typeface="Arial"/>
                <a:sym typeface="Arial"/>
              </a:defRPr>
            </a:lvl1pPr>
          </a:lstStyle>
          <a:p>
            <a:r>
              <a:rPr lang="en-US" sz="5400" b="1" dirty="0"/>
              <a:t>Division </a:t>
            </a:r>
            <a:r>
              <a:rPr sz="5400" b="1" dirty="0"/>
              <a:t>Manager</a:t>
            </a:r>
            <a:r>
              <a:rPr lang="en-US" sz="5400" b="1" dirty="0"/>
              <a:t>s</a:t>
            </a:r>
            <a:endParaRPr sz="5400" b="1" dirty="0"/>
          </a:p>
        </p:txBody>
      </p:sp>
      <p:sp>
        <p:nvSpPr>
          <p:cNvPr id="232" name="Your Manager is your friend !…"/>
          <p:cNvSpPr txBox="1">
            <a:spLocks noGrp="1"/>
          </p:cNvSpPr>
          <p:nvPr>
            <p:ph type="body" sz="half" idx="4294967295"/>
          </p:nvPr>
        </p:nvSpPr>
        <p:spPr>
          <a:xfrm>
            <a:off x="3210653" y="1976454"/>
            <a:ext cx="7912959" cy="2062146"/>
          </a:xfrm>
          <a:prstGeom prst="rect">
            <a:avLst/>
          </a:prstGeom>
        </p:spPr>
        <p:txBody>
          <a:bodyPr lIns="0" tIns="0" rIns="0" bIns="0">
            <a:noAutofit/>
          </a:bodyPr>
          <a:lstStyle/>
          <a:p>
            <a:pPr marL="311141" indent="-311141" defTabSz="414855">
              <a:lnSpc>
                <a:spcPct val="96000"/>
              </a:lnSpc>
              <a:spcBef>
                <a:spcPts val="1250"/>
              </a:spcBef>
              <a:buSzTx/>
              <a:buNone/>
              <a:defRPr sz="6800">
                <a:latin typeface="Arial"/>
                <a:ea typeface="Arial"/>
                <a:cs typeface="Arial"/>
                <a:sym typeface="Arial"/>
              </a:defRPr>
            </a:pPr>
            <a:r>
              <a:rPr sz="4800" dirty="0"/>
              <a:t>Your Manager is your friend!</a:t>
            </a:r>
          </a:p>
          <a:p>
            <a:pPr marL="311141" indent="-311141" defTabSz="414855">
              <a:lnSpc>
                <a:spcPct val="96000"/>
              </a:lnSpc>
              <a:spcBef>
                <a:spcPts val="1250"/>
              </a:spcBef>
              <a:buSzTx/>
              <a:buNone/>
              <a:defRPr sz="6800">
                <a:latin typeface="Arial"/>
                <a:ea typeface="Arial"/>
                <a:cs typeface="Arial"/>
                <a:sym typeface="Arial"/>
              </a:defRPr>
            </a:pPr>
            <a:r>
              <a:rPr sz="4800" dirty="0"/>
              <a:t>Ready to Help !</a:t>
            </a:r>
            <a:endParaRPr lang="en-US" sz="4800" dirty="0"/>
          </a:p>
          <a:p>
            <a:pPr marL="311141" indent="-311141" defTabSz="414855">
              <a:lnSpc>
                <a:spcPct val="96000"/>
              </a:lnSpc>
              <a:spcBef>
                <a:spcPts val="1250"/>
              </a:spcBef>
              <a:buSzTx/>
              <a:buNone/>
              <a:defRPr sz="6800">
                <a:latin typeface="Arial"/>
                <a:ea typeface="Arial"/>
                <a:cs typeface="Arial"/>
                <a:sym typeface="Arial"/>
              </a:defRPr>
            </a:pPr>
            <a:endParaRPr lang="en-US" dirty="0"/>
          </a:p>
          <a:p>
            <a:pPr marL="311141" indent="-311141" defTabSz="414855">
              <a:lnSpc>
                <a:spcPct val="96000"/>
              </a:lnSpc>
              <a:spcBef>
                <a:spcPts val="1250"/>
              </a:spcBef>
              <a:buSzTx/>
              <a:buNone/>
              <a:defRPr sz="6800">
                <a:latin typeface="Arial"/>
                <a:ea typeface="Arial"/>
                <a:cs typeface="Arial"/>
                <a:sym typeface="Arial"/>
              </a:defRPr>
            </a:pPr>
            <a:r>
              <a:rPr lang="en-US" sz="3600" b="1" dirty="0"/>
              <a:t>Marshall Berger</a:t>
            </a:r>
          </a:p>
          <a:p>
            <a:pPr marL="311141" indent="-311141" defTabSz="414855">
              <a:lnSpc>
                <a:spcPct val="96000"/>
              </a:lnSpc>
              <a:spcBef>
                <a:spcPts val="1250"/>
              </a:spcBef>
              <a:buSzTx/>
              <a:buNone/>
              <a:defRPr sz="6800">
                <a:latin typeface="Arial"/>
                <a:ea typeface="Arial"/>
                <a:cs typeface="Arial"/>
                <a:sym typeface="Arial"/>
              </a:defRPr>
            </a:pPr>
            <a:r>
              <a:rPr lang="en-US" sz="3600" b="1" dirty="0"/>
              <a:t>Ted Weiland </a:t>
            </a:r>
          </a:p>
          <a:p>
            <a:pPr marL="311141" indent="-311141" defTabSz="414855">
              <a:lnSpc>
                <a:spcPct val="96000"/>
              </a:lnSpc>
              <a:spcBef>
                <a:spcPts val="1250"/>
              </a:spcBef>
              <a:buSzTx/>
              <a:buNone/>
              <a:defRPr sz="6800">
                <a:latin typeface="Arial"/>
                <a:ea typeface="Arial"/>
                <a:cs typeface="Arial"/>
                <a:sym typeface="Arial"/>
              </a:defRPr>
            </a:pPr>
            <a:r>
              <a:rPr lang="en-US" sz="3600" b="1" dirty="0"/>
              <a:t>Chandra Clark</a:t>
            </a:r>
            <a:endParaRPr sz="3600" b="1" dirty="0"/>
          </a:p>
        </p:txBody>
      </p:sp>
      <p:sp>
        <p:nvSpPr>
          <p:cNvPr id="233" name="Slide Number"/>
          <p:cNvSpPr txBox="1">
            <a:spLocks noGrp="1"/>
          </p:cNvSpPr>
          <p:nvPr>
            <p:ph type="sldNum" sz="quarter" idx="2"/>
          </p:nvPr>
        </p:nvSpPr>
        <p:spPr>
          <a:xfrm>
            <a:off x="10104433" y="6249266"/>
            <a:ext cx="99387" cy="22897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550"/>
            </a:lvl1pPr>
          </a:lstStyle>
          <a:p>
            <a:pPr marL="0" marR="0" lvl="0" indent="0" algn="r" defTabSz="414855" rtl="0" eaLnBrk="1" fontAlgn="auto" latinLnBrk="0" hangingPunct="0">
              <a:lnSpc>
                <a:spcPct val="96000"/>
              </a:lnSpc>
              <a:spcBef>
                <a:spcPts val="0"/>
              </a:spcBef>
              <a:spcAft>
                <a:spcPts val="0"/>
              </a:spcAft>
              <a:buClrTx/>
              <a:buSzTx/>
              <a:buFontTx/>
              <a:buNone/>
              <a:tabLst/>
              <a:defRPr/>
            </a:pPr>
            <a:fld id="{86CB4B4D-7CA3-9044-876B-883B54F8677D}" type="slidenum">
              <a:rPr kumimoji="0" sz="1550" b="0" i="0" u="none" strike="noStrike" kern="0" cap="none" spc="0" normalizeH="0" baseline="0" noProof="0">
                <a:ln>
                  <a:noFill/>
                </a:ln>
                <a:solidFill>
                  <a:srgbClr val="000000"/>
                </a:solidFill>
                <a:effectLst/>
                <a:uLnTx/>
                <a:uFillTx/>
                <a:latin typeface="Times New Roman"/>
                <a:cs typeface="Times New Roman"/>
                <a:sym typeface="Times New Roman"/>
              </a:rPr>
              <a:pPr marL="0" marR="0" lvl="0" indent="0" algn="r" defTabSz="414855" rtl="0" eaLnBrk="1" fontAlgn="auto" latinLnBrk="0" hangingPunct="0">
                <a:lnSpc>
                  <a:spcPct val="96000"/>
                </a:lnSpc>
                <a:spcBef>
                  <a:spcPts val="0"/>
                </a:spcBef>
                <a:spcAft>
                  <a:spcPts val="0"/>
                </a:spcAft>
                <a:buClrTx/>
                <a:buSzTx/>
                <a:buFontTx/>
                <a:buNone/>
                <a:tabLst/>
                <a:defRPr/>
              </a:pPr>
              <a:t>59</a:t>
            </a:fld>
            <a:endParaRPr kumimoji="0" sz="1550" b="0" i="0" u="none" strike="noStrike" kern="0" cap="none" spc="0" normalizeH="0" baseline="0" noProof="0">
              <a:ln>
                <a:noFill/>
              </a:ln>
              <a:solidFill>
                <a:srgbClr val="000000"/>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301201761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ed with a red blanket&#10;&#10;Description automatically generated">
            <a:extLst>
              <a:ext uri="{FF2B5EF4-FFF2-40B4-BE49-F238E27FC236}">
                <a16:creationId xmlns:a16="http://schemas.microsoft.com/office/drawing/2014/main" id="{5D81B673-217B-9A43-A94C-332BD29D871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1660"/>
            <a:ext cx="12188825" cy="6854681"/>
          </a:xfrm>
          <a:prstGeom prst="rect">
            <a:avLst/>
          </a:prstGeom>
        </p:spPr>
      </p:pic>
      <p:sp>
        <p:nvSpPr>
          <p:cNvPr id="7" name="TextBox 6">
            <a:extLst>
              <a:ext uri="{FF2B5EF4-FFF2-40B4-BE49-F238E27FC236}">
                <a16:creationId xmlns:a16="http://schemas.microsoft.com/office/drawing/2014/main" id="{62BE643C-CC53-F54C-9F1C-6FA7BDFFB700}"/>
              </a:ext>
            </a:extLst>
          </p:cNvPr>
          <p:cNvSpPr txBox="1"/>
          <p:nvPr/>
        </p:nvSpPr>
        <p:spPr>
          <a:xfrm>
            <a:off x="1" y="1828978"/>
            <a:ext cx="12188824" cy="2800038"/>
          </a:xfrm>
          <a:prstGeom prst="rect">
            <a:avLst/>
          </a:prstGeom>
          <a:solidFill>
            <a:srgbClr val="000000">
              <a:alpha val="50196"/>
            </a:srgbClr>
          </a:solidFill>
          <a:ln>
            <a:noFill/>
          </a:ln>
        </p:spPr>
        <p:txBody>
          <a:bodyPr wrap="square" rtlCol="0">
            <a:spAutoFit/>
          </a:bodyPr>
          <a:lstStyle/>
          <a:p>
            <a:pPr algn="ctr"/>
            <a:r>
              <a:rPr lang="en-US" sz="4399" dirty="0">
                <a:solidFill>
                  <a:schemeClr val="bg1"/>
                </a:solidFill>
              </a:rPr>
              <a:t>I pledge allegiance to the </a:t>
            </a:r>
            <a:r>
              <a:rPr lang="en-US" sz="4399" dirty="0">
                <a:solidFill>
                  <a:schemeClr val="bg1"/>
                </a:solidFill>
                <a:latin typeface="Franklin Gothic Book" panose="020B0503020102020204" pitchFamily="34" charset="0"/>
              </a:rPr>
              <a:t>Flag</a:t>
            </a:r>
            <a:r>
              <a:rPr lang="en-US" sz="4399" dirty="0">
                <a:solidFill>
                  <a:schemeClr val="bg1"/>
                </a:solidFill>
              </a:rPr>
              <a:t> of the United States of America, and to the Republic for which it stands, one Nation under God, indivisible, with liberty and justice for all.</a:t>
            </a:r>
            <a:endParaRPr lang="en-US" sz="4399" dirty="0">
              <a:solidFill>
                <a:schemeClr val="bg1"/>
              </a:solidFill>
              <a:latin typeface="Franklin Gothic Medium Cond" panose="020B0606030402020204" pitchFamily="34" charset="0"/>
            </a:endParaRPr>
          </a:p>
        </p:txBody>
      </p:sp>
    </p:spTree>
    <p:extLst>
      <p:ext uri="{BB962C8B-B14F-4D97-AF65-F5344CB8AC3E}">
        <p14:creationId xmlns:p14="http://schemas.microsoft.com/office/powerpoint/2010/main" val="114226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6E483F-D9EA-4DDD-8FE2-87F39F6A9827}"/>
              </a:ext>
            </a:extLst>
          </p:cNvPr>
          <p:cNvSpPr>
            <a:spLocks noGrp="1"/>
          </p:cNvSpPr>
          <p:nvPr>
            <p:ph type="sldNum" sz="quarter" idx="2"/>
          </p:nvPr>
        </p:nvSpPr>
        <p:spPr>
          <a:xfrm>
            <a:off x="4860130" y="3125080"/>
            <a:ext cx="240451" cy="553870"/>
          </a:xfrm>
        </p:spPr>
        <p:txBody>
          <a:bodyPr/>
          <a:lstStyle/>
          <a:p>
            <a:pPr marL="0" marR="0" lvl="0" indent="0" algn="r" defTabSz="414855" rtl="0" eaLnBrk="1" fontAlgn="auto" latinLnBrk="0" hangingPunct="0">
              <a:lnSpc>
                <a:spcPct val="96000"/>
              </a:lnSpc>
              <a:spcBef>
                <a:spcPts val="0"/>
              </a:spcBef>
              <a:spcAft>
                <a:spcPts val="0"/>
              </a:spcAft>
              <a:buClrTx/>
              <a:buSzTx/>
              <a:buFontTx/>
              <a:buNone/>
              <a:tabLst/>
              <a:defRPr/>
            </a:pPr>
            <a:fld id="{86CB4B4D-7CA3-9044-876B-883B54F8677D}" type="slidenum">
              <a:rPr kumimoji="0" lang="en-US" sz="3749" b="0" i="0" u="none" strike="noStrike" kern="0" cap="none" spc="0" normalizeH="0" baseline="0" noProof="0">
                <a:ln>
                  <a:noFill/>
                </a:ln>
                <a:solidFill>
                  <a:srgbClr val="000000"/>
                </a:solidFill>
                <a:effectLst/>
                <a:uLnTx/>
                <a:uFillTx/>
                <a:latin typeface="Times New Roman"/>
                <a:cs typeface="Times New Roman"/>
                <a:sym typeface="Times New Roman"/>
              </a:rPr>
              <a:pPr marL="0" marR="0" lvl="0" indent="0" algn="r" defTabSz="414855" rtl="0" eaLnBrk="1" fontAlgn="auto" latinLnBrk="0" hangingPunct="0">
                <a:lnSpc>
                  <a:spcPct val="96000"/>
                </a:lnSpc>
                <a:spcBef>
                  <a:spcPts val="0"/>
                </a:spcBef>
                <a:spcAft>
                  <a:spcPts val="0"/>
                </a:spcAft>
                <a:buClrTx/>
                <a:buSzTx/>
                <a:buFontTx/>
                <a:buNone/>
                <a:tabLst/>
                <a:defRPr/>
              </a:pPr>
              <a:t>60</a:t>
            </a:fld>
            <a:endParaRPr kumimoji="0" lang="en-US" sz="3749" b="0" i="0" u="none" strike="noStrike" kern="0" cap="none" spc="0" normalizeH="0" baseline="0" noProof="0">
              <a:ln>
                <a:noFill/>
              </a:ln>
              <a:solidFill>
                <a:srgbClr val="000000"/>
              </a:solidFill>
              <a:effectLst/>
              <a:uLnTx/>
              <a:uFillTx/>
              <a:latin typeface="Times New Roman"/>
              <a:cs typeface="Times New Roman"/>
              <a:sym typeface="Times New Roman"/>
            </a:endParaRPr>
          </a:p>
        </p:txBody>
      </p:sp>
      <p:pic>
        <p:nvPicPr>
          <p:cNvPr id="3" name="Picture 2" descr="page4image1766515472">
            <a:extLst>
              <a:ext uri="{FF2B5EF4-FFF2-40B4-BE49-F238E27FC236}">
                <a16:creationId xmlns:a16="http://schemas.microsoft.com/office/drawing/2014/main" id="{15AEDB3A-1546-4319-A261-542F4E543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962" y="446254"/>
            <a:ext cx="10102661" cy="632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09428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EB626E-D13E-4073-B163-CC1EB18F7013}"/>
              </a:ext>
            </a:extLst>
          </p:cNvPr>
          <p:cNvSpPr>
            <a:spLocks noGrp="1"/>
          </p:cNvSpPr>
          <p:nvPr>
            <p:ph type="body" sz="half" idx="1"/>
          </p:nvPr>
        </p:nvSpPr>
        <p:spPr>
          <a:xfrm>
            <a:off x="603093" y="1025862"/>
            <a:ext cx="10982639" cy="5000189"/>
          </a:xfrm>
        </p:spPr>
        <p:txBody>
          <a:bodyPr>
            <a:normAutofit/>
          </a:bodyPr>
          <a:lstStyle/>
          <a:p>
            <a:r>
              <a:rPr lang="en-US" sz="3599" dirty="0"/>
              <a:t>Your  Outdoor Ethics &amp; Conservation Coordinator</a:t>
            </a:r>
          </a:p>
          <a:p>
            <a:endParaRPr lang="en-US" sz="3599" dirty="0"/>
          </a:p>
          <a:p>
            <a:r>
              <a:rPr lang="en-US" sz="3599" dirty="0"/>
              <a:t>Is here to help (in the works)</a:t>
            </a:r>
          </a:p>
          <a:p>
            <a:endParaRPr lang="en-US" sz="3599" dirty="0"/>
          </a:p>
          <a:p>
            <a:r>
              <a:rPr lang="en-US" sz="3599" dirty="0"/>
              <a:t>First choices Your </a:t>
            </a:r>
          </a:p>
          <a:p>
            <a:endParaRPr lang="en-US" sz="3599" dirty="0"/>
          </a:p>
          <a:p>
            <a:r>
              <a:rPr lang="en-US" sz="3599" dirty="0"/>
              <a:t>Council Outdoor Ethics Advocate </a:t>
            </a:r>
          </a:p>
          <a:p>
            <a:r>
              <a:rPr lang="en-US" sz="3599" dirty="0"/>
              <a:t>Council Conservation Committee</a:t>
            </a:r>
          </a:p>
          <a:p>
            <a:endParaRPr lang="en-US" sz="3599" dirty="0"/>
          </a:p>
          <a:p>
            <a:r>
              <a:rPr lang="en-US" sz="3599" dirty="0"/>
              <a:t>More Information   </a:t>
            </a:r>
            <a:r>
              <a:rPr lang="en-US" sz="3599" dirty="0">
                <a:solidFill>
                  <a:schemeClr val="accent1">
                    <a:lumMod val="50000"/>
                  </a:schemeClr>
                </a:solidFill>
              </a:rPr>
              <a:t>outdoorethics-bsa.org</a:t>
            </a:r>
          </a:p>
          <a:p>
            <a:endParaRPr lang="en-US" sz="3599" dirty="0"/>
          </a:p>
        </p:txBody>
      </p:sp>
    </p:spTree>
    <p:extLst>
      <p:ext uri="{BB962C8B-B14F-4D97-AF65-F5344CB8AC3E}">
        <p14:creationId xmlns:p14="http://schemas.microsoft.com/office/powerpoint/2010/main" val="333564173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lide Number"/>
          <p:cNvSpPr txBox="1">
            <a:spLocks noGrp="1"/>
          </p:cNvSpPr>
          <p:nvPr>
            <p:ph type="sldNum" sz="quarter" idx="2"/>
          </p:nvPr>
        </p:nvSpPr>
        <p:spPr>
          <a:xfrm>
            <a:off x="10104433" y="6249266"/>
            <a:ext cx="99387" cy="22897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550"/>
            </a:lvl1pPr>
          </a:lstStyle>
          <a:p>
            <a:pPr marL="0" marR="0" lvl="0" indent="0" algn="r" defTabSz="414855" rtl="0" eaLnBrk="1" fontAlgn="auto" latinLnBrk="0" hangingPunct="0">
              <a:lnSpc>
                <a:spcPct val="96000"/>
              </a:lnSpc>
              <a:spcBef>
                <a:spcPts val="0"/>
              </a:spcBef>
              <a:spcAft>
                <a:spcPts val="0"/>
              </a:spcAft>
              <a:buClrTx/>
              <a:buSzTx/>
              <a:buFontTx/>
              <a:buNone/>
              <a:tabLst/>
              <a:defRPr/>
            </a:pPr>
            <a:fld id="{86CB4B4D-7CA3-9044-876B-883B54F8677D}" type="slidenum">
              <a:rPr kumimoji="0" sz="1550" b="0" i="0" u="none" strike="noStrike" kern="0" cap="none" spc="0" normalizeH="0" baseline="0" noProof="0">
                <a:ln>
                  <a:noFill/>
                </a:ln>
                <a:solidFill>
                  <a:srgbClr val="000000"/>
                </a:solidFill>
                <a:effectLst/>
                <a:uLnTx/>
                <a:uFillTx/>
                <a:latin typeface="Times New Roman"/>
                <a:cs typeface="Times New Roman"/>
                <a:sym typeface="Times New Roman"/>
              </a:rPr>
              <a:pPr marL="0" marR="0" lvl="0" indent="0" algn="r" defTabSz="414855" rtl="0" eaLnBrk="1" fontAlgn="auto" latinLnBrk="0" hangingPunct="0">
                <a:lnSpc>
                  <a:spcPct val="96000"/>
                </a:lnSpc>
                <a:spcBef>
                  <a:spcPts val="0"/>
                </a:spcBef>
                <a:spcAft>
                  <a:spcPts val="0"/>
                </a:spcAft>
                <a:buClrTx/>
                <a:buSzTx/>
                <a:buFontTx/>
                <a:buNone/>
                <a:tabLst/>
                <a:defRPr/>
              </a:pPr>
              <a:t>62</a:t>
            </a:fld>
            <a:endParaRPr kumimoji="0" sz="1550" b="0"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228" name="Don’t Forget, we had a Roundtable on Reporting!"/>
          <p:cNvSpPr txBox="1">
            <a:spLocks noGrp="1"/>
          </p:cNvSpPr>
          <p:nvPr>
            <p:ph type="body" idx="4294967295"/>
          </p:nvPr>
        </p:nvSpPr>
        <p:spPr>
          <a:xfrm>
            <a:off x="1065212" y="2133600"/>
            <a:ext cx="9039221" cy="3733800"/>
          </a:xfrm>
          <a:prstGeom prst="rect">
            <a:avLst/>
          </a:prstGeom>
        </p:spPr>
        <p:txBody>
          <a:bodyPr lIns="0" tIns="0" rIns="0" bIns="0">
            <a:noAutofit/>
          </a:bodyPr>
          <a:lstStyle/>
          <a:p>
            <a:pPr marL="311141" indent="-311141" defTabSz="414855">
              <a:lnSpc>
                <a:spcPct val="96000"/>
              </a:lnSpc>
              <a:spcBef>
                <a:spcPts val="1250"/>
              </a:spcBef>
              <a:buSzTx/>
              <a:buNone/>
              <a:defRPr sz="6900">
                <a:latin typeface="Arial"/>
                <a:ea typeface="Arial"/>
                <a:cs typeface="Arial"/>
                <a:sym typeface="Arial"/>
              </a:defRPr>
            </a:pPr>
            <a:r>
              <a:rPr lang="en-US" sz="4800" dirty="0"/>
              <a:t>W</a:t>
            </a:r>
            <a:r>
              <a:rPr sz="4800" dirty="0"/>
              <a:t>e had a Roundtable on Reporting!</a:t>
            </a:r>
            <a:endParaRPr lang="en-US" sz="4800" dirty="0"/>
          </a:p>
          <a:p>
            <a:pPr marL="311141" indent="-311141" defTabSz="414855">
              <a:lnSpc>
                <a:spcPct val="96000"/>
              </a:lnSpc>
              <a:spcBef>
                <a:spcPts val="1250"/>
              </a:spcBef>
              <a:buSzTx/>
              <a:buNone/>
              <a:defRPr sz="6900">
                <a:latin typeface="Arial"/>
                <a:ea typeface="Arial"/>
                <a:cs typeface="Arial"/>
                <a:sym typeface="Arial"/>
              </a:defRPr>
            </a:pPr>
            <a:endParaRPr lang="en-US" sz="2000" dirty="0"/>
          </a:p>
          <a:p>
            <a:pPr marL="311141" indent="-311141" defTabSz="414855">
              <a:lnSpc>
                <a:spcPct val="96000"/>
              </a:lnSpc>
              <a:spcBef>
                <a:spcPts val="1250"/>
              </a:spcBef>
              <a:buSzTx/>
              <a:buNone/>
              <a:defRPr sz="6900">
                <a:latin typeface="Arial"/>
                <a:ea typeface="Arial"/>
                <a:cs typeface="Arial"/>
                <a:sym typeface="Arial"/>
              </a:defRPr>
            </a:pPr>
            <a:r>
              <a:rPr lang="en-US" sz="2000" dirty="0"/>
              <a:t>It’s that time again. Whether you are the Council Outdoor Ethics Advocate or not It’s good for you, your council and the BSA. </a:t>
            </a:r>
          </a:p>
          <a:p>
            <a:pPr marL="311141" indent="-311141" defTabSz="414855">
              <a:lnSpc>
                <a:spcPct val="96000"/>
              </a:lnSpc>
              <a:spcBef>
                <a:spcPts val="1250"/>
              </a:spcBef>
              <a:buSzTx/>
              <a:buNone/>
              <a:defRPr sz="6900">
                <a:latin typeface="Arial"/>
                <a:ea typeface="Arial"/>
                <a:cs typeface="Arial"/>
                <a:sym typeface="Arial"/>
              </a:defRPr>
            </a:pPr>
            <a:endParaRPr lang="en-US" sz="2000" dirty="0"/>
          </a:p>
          <a:p>
            <a:pPr marL="311141" indent="-311141" defTabSz="414855">
              <a:lnSpc>
                <a:spcPct val="96000"/>
              </a:lnSpc>
              <a:spcBef>
                <a:spcPts val="1250"/>
              </a:spcBef>
              <a:buSzTx/>
              <a:buNone/>
              <a:defRPr sz="6900">
                <a:latin typeface="Arial"/>
                <a:ea typeface="Arial"/>
                <a:cs typeface="Arial"/>
                <a:sym typeface="Arial"/>
              </a:defRPr>
            </a:pPr>
            <a:r>
              <a:rPr lang="en-US" sz="2000" dirty="0"/>
              <a:t>    </a:t>
            </a:r>
            <a:r>
              <a:rPr lang="en-US" sz="3600" dirty="0">
                <a:hlinkClick r:id="rId2"/>
              </a:rPr>
              <a:t>OutdoorEthics-BSA.org/</a:t>
            </a:r>
            <a:r>
              <a:rPr lang="en-US" sz="3600" dirty="0" err="1">
                <a:hlinkClick r:id="rId2"/>
              </a:rPr>
              <a:t>AnnualReport</a:t>
            </a:r>
            <a:r>
              <a:rPr lang="en-US" sz="3600" dirty="0">
                <a:hlinkClick r:id="rId2"/>
              </a:rPr>
              <a:t>/</a:t>
            </a:r>
            <a:r>
              <a:rPr lang="en-US" sz="3600" dirty="0"/>
              <a:t>  </a:t>
            </a:r>
            <a:endParaRPr sz="2000" dirty="0"/>
          </a:p>
        </p:txBody>
      </p:sp>
      <p:sp>
        <p:nvSpPr>
          <p:cNvPr id="229" name="Reporting"/>
          <p:cNvSpPr txBox="1">
            <a:spLocks noGrp="1"/>
          </p:cNvSpPr>
          <p:nvPr>
            <p:ph type="title" idx="4294967295"/>
          </p:nvPr>
        </p:nvSpPr>
        <p:spPr>
          <a:xfrm>
            <a:off x="4146455" y="-637"/>
            <a:ext cx="8224000" cy="1507733"/>
          </a:xfrm>
          <a:prstGeom prst="rect">
            <a:avLst/>
          </a:prstGeom>
        </p:spPr>
        <p:txBody>
          <a:bodyPr lIns="0" tIns="0" rIns="0" bIns="0" anchor="ctr">
            <a:noAutofit/>
          </a:bodyPr>
          <a:lstStyle>
            <a:lvl1pPr defTabSz="829875">
              <a:lnSpc>
                <a:spcPct val="96000"/>
              </a:lnSpc>
              <a:tabLst>
                <a:tab pos="825500" algn="l"/>
                <a:tab pos="1651000" algn="l"/>
                <a:tab pos="2489200" algn="l"/>
                <a:tab pos="3314700" algn="l"/>
                <a:tab pos="4140200" algn="l"/>
                <a:tab pos="4978400" algn="l"/>
                <a:tab pos="5803900" algn="l"/>
                <a:tab pos="6629400" algn="l"/>
                <a:tab pos="7467600" algn="l"/>
                <a:tab pos="8293100" algn="l"/>
                <a:tab pos="9118600" algn="l"/>
                <a:tab pos="9956800" algn="l"/>
                <a:tab pos="10782300" algn="l"/>
                <a:tab pos="11607800" algn="l"/>
                <a:tab pos="12446000" algn="l"/>
                <a:tab pos="13271500" algn="l"/>
                <a:tab pos="14097000" algn="l"/>
                <a:tab pos="14935200" algn="l"/>
                <a:tab pos="15760700" algn="l"/>
                <a:tab pos="16586200" algn="l"/>
              </a:tabLst>
              <a:defRPr sz="8600" b="0" spc="0">
                <a:latin typeface="Arial"/>
                <a:ea typeface="Arial"/>
                <a:cs typeface="Arial"/>
                <a:sym typeface="Arial"/>
              </a:defRPr>
            </a:lvl1pPr>
          </a:lstStyle>
          <a:p>
            <a:r>
              <a:rPr dirty="0"/>
              <a:t>Reporting</a:t>
            </a:r>
          </a:p>
        </p:txBody>
      </p:sp>
    </p:spTree>
    <p:extLst>
      <p:ext uri="{BB962C8B-B14F-4D97-AF65-F5344CB8AC3E}">
        <p14:creationId xmlns:p14="http://schemas.microsoft.com/office/powerpoint/2010/main" val="313508343"/>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tate Outdoor Ethics Advocate"/>
          <p:cNvSpPr txBox="1">
            <a:spLocks noGrp="1"/>
          </p:cNvSpPr>
          <p:nvPr>
            <p:ph type="title" idx="4294967295"/>
          </p:nvPr>
        </p:nvSpPr>
        <p:spPr>
          <a:xfrm>
            <a:off x="3579812" y="304800"/>
            <a:ext cx="8301907" cy="1507733"/>
          </a:xfrm>
          <a:prstGeom prst="rect">
            <a:avLst/>
          </a:prstGeom>
        </p:spPr>
        <p:txBody>
          <a:bodyPr lIns="0" tIns="0" rIns="0" bIns="0" anchor="ctr">
            <a:noAutofit/>
          </a:bodyPr>
          <a:lstStyle>
            <a:lvl1pPr defTabSz="829875">
              <a:lnSpc>
                <a:spcPct val="96000"/>
              </a:lnSpc>
              <a:tabLst>
                <a:tab pos="825500" algn="l"/>
                <a:tab pos="1651000" algn="l"/>
                <a:tab pos="2489200" algn="l"/>
                <a:tab pos="3314700" algn="l"/>
                <a:tab pos="4140200" algn="l"/>
                <a:tab pos="4978400" algn="l"/>
                <a:tab pos="5803900" algn="l"/>
                <a:tab pos="6629400" algn="l"/>
                <a:tab pos="7467600" algn="l"/>
                <a:tab pos="8293100" algn="l"/>
                <a:tab pos="9118600" algn="l"/>
                <a:tab pos="9956800" algn="l"/>
                <a:tab pos="10782300" algn="l"/>
                <a:tab pos="11607800" algn="l"/>
                <a:tab pos="12446000" algn="l"/>
                <a:tab pos="13271500" algn="l"/>
                <a:tab pos="14097000" algn="l"/>
                <a:tab pos="14935200" algn="l"/>
                <a:tab pos="15760700" algn="l"/>
                <a:tab pos="16586200" algn="l"/>
              </a:tabLst>
              <a:defRPr sz="8600" b="0" spc="0">
                <a:latin typeface="Arial"/>
                <a:ea typeface="Arial"/>
                <a:cs typeface="Arial"/>
                <a:sym typeface="Arial"/>
              </a:defRPr>
            </a:lvl1pPr>
          </a:lstStyle>
          <a:p>
            <a:r>
              <a:rPr sz="5400" dirty="0"/>
              <a:t>Outdoor Ethics</a:t>
            </a:r>
            <a:r>
              <a:rPr lang="en-US" sz="5400" dirty="0"/>
              <a:t>  Conservation</a:t>
            </a:r>
            <a:endParaRPr sz="5400" dirty="0"/>
          </a:p>
        </p:txBody>
      </p:sp>
      <p:sp>
        <p:nvSpPr>
          <p:cNvPr id="236" name="Questions?…"/>
          <p:cNvSpPr txBox="1">
            <a:spLocks noGrp="1"/>
          </p:cNvSpPr>
          <p:nvPr>
            <p:ph type="body" idx="4294967295"/>
          </p:nvPr>
        </p:nvSpPr>
        <p:spPr>
          <a:xfrm>
            <a:off x="2704912" y="2133600"/>
            <a:ext cx="6779000" cy="2254702"/>
          </a:xfrm>
          <a:prstGeom prst="rect">
            <a:avLst/>
          </a:prstGeom>
        </p:spPr>
        <p:txBody>
          <a:bodyPr lIns="0" tIns="0" rIns="0" bIns="0">
            <a:noAutofit/>
          </a:bodyPr>
          <a:lstStyle/>
          <a:p>
            <a:pPr marL="0" indent="0" algn="ctr" defTabSz="228554">
              <a:lnSpc>
                <a:spcPct val="96000"/>
              </a:lnSpc>
              <a:spcBef>
                <a:spcPts val="0"/>
              </a:spcBef>
              <a:buSzTx/>
              <a:buNone/>
              <a:tabLst>
                <a:tab pos="228554" algn="l"/>
                <a:tab pos="457109" algn="l"/>
                <a:tab pos="685663" algn="l"/>
                <a:tab pos="914217" algn="l"/>
                <a:tab pos="1142771" algn="l"/>
                <a:tab pos="1371326" algn="l"/>
                <a:tab pos="1599880" algn="l"/>
                <a:tab pos="1828434" algn="l"/>
                <a:tab pos="2056989" algn="l"/>
                <a:tab pos="2285543" algn="l"/>
                <a:tab pos="2514097" algn="l"/>
                <a:tab pos="2742651" algn="l"/>
                <a:tab pos="2971206" algn="l"/>
                <a:tab pos="3199760" algn="l"/>
                <a:tab pos="3428314" algn="l"/>
                <a:tab pos="3656868" algn="l"/>
                <a:tab pos="3885423" algn="l"/>
                <a:tab pos="4113977" algn="l"/>
                <a:tab pos="4342531" algn="l"/>
                <a:tab pos="4571086" algn="l"/>
              </a:tabLst>
              <a:defRPr sz="9500">
                <a:latin typeface="Arial"/>
                <a:ea typeface="Arial"/>
                <a:cs typeface="Arial"/>
                <a:sym typeface="Arial"/>
              </a:defRPr>
            </a:pPr>
            <a:r>
              <a:rPr sz="6600" dirty="0"/>
              <a:t>Questions?</a:t>
            </a:r>
          </a:p>
          <a:p>
            <a:pPr marL="0" indent="0" algn="ctr" defTabSz="228554">
              <a:lnSpc>
                <a:spcPct val="96000"/>
              </a:lnSpc>
              <a:spcBef>
                <a:spcPts val="0"/>
              </a:spcBef>
              <a:buSzTx/>
              <a:buNone/>
              <a:tabLst>
                <a:tab pos="228554" algn="l"/>
                <a:tab pos="457109" algn="l"/>
                <a:tab pos="685663" algn="l"/>
                <a:tab pos="914217" algn="l"/>
                <a:tab pos="1142771" algn="l"/>
                <a:tab pos="1371326" algn="l"/>
                <a:tab pos="1599880" algn="l"/>
                <a:tab pos="1828434" algn="l"/>
                <a:tab pos="2056989" algn="l"/>
                <a:tab pos="2285543" algn="l"/>
                <a:tab pos="2514097" algn="l"/>
                <a:tab pos="2742651" algn="l"/>
                <a:tab pos="2971206" algn="l"/>
                <a:tab pos="3199760" algn="l"/>
                <a:tab pos="3428314" algn="l"/>
                <a:tab pos="3656868" algn="l"/>
                <a:tab pos="3885423" algn="l"/>
                <a:tab pos="4113977" algn="l"/>
                <a:tab pos="4342531" algn="l"/>
                <a:tab pos="4571086" algn="l"/>
              </a:tabLst>
              <a:defRPr sz="9500">
                <a:latin typeface="Arial"/>
                <a:ea typeface="Arial"/>
                <a:cs typeface="Arial"/>
                <a:sym typeface="Arial"/>
              </a:defRPr>
            </a:pPr>
            <a:r>
              <a:rPr sz="6600" dirty="0"/>
              <a:t>Thank you</a:t>
            </a:r>
          </a:p>
          <a:p>
            <a:pPr marL="0" indent="0" algn="ctr" defTabSz="228554">
              <a:lnSpc>
                <a:spcPct val="96000"/>
              </a:lnSpc>
              <a:spcBef>
                <a:spcPts val="0"/>
              </a:spcBef>
              <a:buSzTx/>
              <a:buNone/>
              <a:tabLst>
                <a:tab pos="228554" algn="l"/>
                <a:tab pos="457109" algn="l"/>
                <a:tab pos="685663" algn="l"/>
                <a:tab pos="914217" algn="l"/>
                <a:tab pos="1142771" algn="l"/>
                <a:tab pos="1371326" algn="l"/>
                <a:tab pos="1599880" algn="l"/>
                <a:tab pos="1828434" algn="l"/>
                <a:tab pos="2056989" algn="l"/>
                <a:tab pos="2285543" algn="l"/>
                <a:tab pos="2514097" algn="l"/>
                <a:tab pos="2742651" algn="l"/>
                <a:tab pos="2971206" algn="l"/>
                <a:tab pos="3199760" algn="l"/>
                <a:tab pos="3428314" algn="l"/>
                <a:tab pos="3656868" algn="l"/>
                <a:tab pos="3885423" algn="l"/>
                <a:tab pos="4113977" algn="l"/>
                <a:tab pos="4342531" algn="l"/>
                <a:tab pos="4571086" algn="l"/>
              </a:tabLst>
              <a:defRPr>
                <a:latin typeface="Arial"/>
                <a:ea typeface="Arial"/>
                <a:cs typeface="Arial"/>
                <a:sym typeface="Arial"/>
              </a:defRPr>
            </a:pPr>
            <a:endParaRPr lang="en-US" dirty="0"/>
          </a:p>
          <a:p>
            <a:pPr marL="0" indent="0" algn="ctr" defTabSz="228554">
              <a:lnSpc>
                <a:spcPct val="96000"/>
              </a:lnSpc>
              <a:spcBef>
                <a:spcPts val="0"/>
              </a:spcBef>
              <a:buSzTx/>
              <a:buNone/>
              <a:tabLst>
                <a:tab pos="228554" algn="l"/>
                <a:tab pos="457109" algn="l"/>
                <a:tab pos="685663" algn="l"/>
                <a:tab pos="914217" algn="l"/>
                <a:tab pos="1142771" algn="l"/>
                <a:tab pos="1371326" algn="l"/>
                <a:tab pos="1599880" algn="l"/>
                <a:tab pos="1828434" algn="l"/>
                <a:tab pos="2056989" algn="l"/>
                <a:tab pos="2285543" algn="l"/>
                <a:tab pos="2514097" algn="l"/>
                <a:tab pos="2742651" algn="l"/>
                <a:tab pos="2971206" algn="l"/>
                <a:tab pos="3199760" algn="l"/>
                <a:tab pos="3428314" algn="l"/>
                <a:tab pos="3656868" algn="l"/>
                <a:tab pos="3885423" algn="l"/>
                <a:tab pos="4113977" algn="l"/>
                <a:tab pos="4342531" algn="l"/>
                <a:tab pos="4571086" algn="l"/>
              </a:tabLst>
              <a:defRPr>
                <a:latin typeface="Arial"/>
                <a:ea typeface="Arial"/>
                <a:cs typeface="Arial"/>
                <a:sym typeface="Arial"/>
              </a:defRPr>
            </a:pPr>
            <a:r>
              <a:rPr lang="en-US" dirty="0"/>
              <a:t>Next month </a:t>
            </a:r>
          </a:p>
          <a:p>
            <a:pPr marL="0" indent="0" algn="ctr" defTabSz="228554">
              <a:lnSpc>
                <a:spcPct val="96000"/>
              </a:lnSpc>
              <a:spcBef>
                <a:spcPts val="0"/>
              </a:spcBef>
              <a:buSzTx/>
              <a:buNone/>
              <a:tabLst>
                <a:tab pos="228554" algn="l"/>
                <a:tab pos="457109" algn="l"/>
                <a:tab pos="685663" algn="l"/>
                <a:tab pos="914217" algn="l"/>
                <a:tab pos="1142771" algn="l"/>
                <a:tab pos="1371326" algn="l"/>
                <a:tab pos="1599880" algn="l"/>
                <a:tab pos="1828434" algn="l"/>
                <a:tab pos="2056989" algn="l"/>
                <a:tab pos="2285543" algn="l"/>
                <a:tab pos="2514097" algn="l"/>
                <a:tab pos="2742651" algn="l"/>
                <a:tab pos="2971206" algn="l"/>
                <a:tab pos="3199760" algn="l"/>
                <a:tab pos="3428314" algn="l"/>
                <a:tab pos="3656868" algn="l"/>
                <a:tab pos="3885423" algn="l"/>
                <a:tab pos="4113977" algn="l"/>
                <a:tab pos="4342531" algn="l"/>
                <a:tab pos="4571086" algn="l"/>
              </a:tabLst>
              <a:defRPr>
                <a:latin typeface="Arial"/>
                <a:ea typeface="Arial"/>
                <a:cs typeface="Arial"/>
                <a:sym typeface="Arial"/>
              </a:defRPr>
            </a:pPr>
            <a:endParaRPr lang="en-US" dirty="0"/>
          </a:p>
          <a:p>
            <a:pPr marL="0" indent="0" algn="ctr" defTabSz="228554">
              <a:lnSpc>
                <a:spcPct val="96000"/>
              </a:lnSpc>
              <a:spcBef>
                <a:spcPts val="0"/>
              </a:spcBef>
              <a:buSzTx/>
              <a:buNone/>
              <a:tabLst>
                <a:tab pos="228554" algn="l"/>
                <a:tab pos="457109" algn="l"/>
                <a:tab pos="685663" algn="l"/>
                <a:tab pos="914217" algn="l"/>
                <a:tab pos="1142771" algn="l"/>
                <a:tab pos="1371326" algn="l"/>
                <a:tab pos="1599880" algn="l"/>
                <a:tab pos="1828434" algn="l"/>
                <a:tab pos="2056989" algn="l"/>
                <a:tab pos="2285543" algn="l"/>
                <a:tab pos="2514097" algn="l"/>
                <a:tab pos="2742651" algn="l"/>
                <a:tab pos="2971206" algn="l"/>
                <a:tab pos="3199760" algn="l"/>
                <a:tab pos="3428314" algn="l"/>
                <a:tab pos="3656868" algn="l"/>
                <a:tab pos="3885423" algn="l"/>
                <a:tab pos="4113977" algn="l"/>
                <a:tab pos="4342531" algn="l"/>
                <a:tab pos="4571086" algn="l"/>
              </a:tabLst>
              <a:defRPr>
                <a:latin typeface="Arial"/>
                <a:ea typeface="Arial"/>
                <a:cs typeface="Arial"/>
                <a:sym typeface="Arial"/>
              </a:defRPr>
            </a:pPr>
            <a:r>
              <a:rPr lang="en-US" dirty="0"/>
              <a:t>A Committee! A Committee! I Need A Committee!</a:t>
            </a:r>
          </a:p>
          <a:p>
            <a:pPr marL="0" indent="0" algn="ctr" defTabSz="228554">
              <a:lnSpc>
                <a:spcPct val="96000"/>
              </a:lnSpc>
              <a:spcBef>
                <a:spcPts val="0"/>
              </a:spcBef>
              <a:buSzTx/>
              <a:buNone/>
              <a:tabLst>
                <a:tab pos="228554" algn="l"/>
                <a:tab pos="457109" algn="l"/>
                <a:tab pos="685663" algn="l"/>
                <a:tab pos="914217" algn="l"/>
                <a:tab pos="1142771" algn="l"/>
                <a:tab pos="1371326" algn="l"/>
                <a:tab pos="1599880" algn="l"/>
                <a:tab pos="1828434" algn="l"/>
                <a:tab pos="2056989" algn="l"/>
                <a:tab pos="2285543" algn="l"/>
                <a:tab pos="2514097" algn="l"/>
                <a:tab pos="2742651" algn="l"/>
                <a:tab pos="2971206" algn="l"/>
                <a:tab pos="3199760" algn="l"/>
                <a:tab pos="3428314" algn="l"/>
                <a:tab pos="3656868" algn="l"/>
                <a:tab pos="3885423" algn="l"/>
                <a:tab pos="4113977" algn="l"/>
                <a:tab pos="4342531" algn="l"/>
                <a:tab pos="4571086" algn="l"/>
              </a:tabLst>
              <a:defRPr>
                <a:latin typeface="Arial"/>
                <a:ea typeface="Arial"/>
                <a:cs typeface="Arial"/>
                <a:sym typeface="Arial"/>
              </a:defRPr>
            </a:pPr>
            <a:r>
              <a:rPr lang="en-US" dirty="0"/>
              <a:t>Or Do I?</a:t>
            </a:r>
          </a:p>
          <a:p>
            <a:pPr marL="0" indent="0" algn="ctr" defTabSz="228554">
              <a:lnSpc>
                <a:spcPct val="96000"/>
              </a:lnSpc>
              <a:spcBef>
                <a:spcPts val="0"/>
              </a:spcBef>
              <a:buSzTx/>
              <a:buNone/>
              <a:tabLst>
                <a:tab pos="228554" algn="l"/>
                <a:tab pos="457109" algn="l"/>
                <a:tab pos="685663" algn="l"/>
                <a:tab pos="914217" algn="l"/>
                <a:tab pos="1142771" algn="l"/>
                <a:tab pos="1371326" algn="l"/>
                <a:tab pos="1599880" algn="l"/>
                <a:tab pos="1828434" algn="l"/>
                <a:tab pos="2056989" algn="l"/>
                <a:tab pos="2285543" algn="l"/>
                <a:tab pos="2514097" algn="l"/>
                <a:tab pos="2742651" algn="l"/>
                <a:tab pos="2971206" algn="l"/>
                <a:tab pos="3199760" algn="l"/>
                <a:tab pos="3428314" algn="l"/>
                <a:tab pos="3656868" algn="l"/>
                <a:tab pos="3885423" algn="l"/>
                <a:tab pos="4113977" algn="l"/>
                <a:tab pos="4342531" algn="l"/>
                <a:tab pos="4571086" algn="l"/>
              </a:tabLst>
              <a:defRPr>
                <a:latin typeface="Arial"/>
                <a:ea typeface="Arial"/>
                <a:cs typeface="Arial"/>
                <a:sym typeface="Arial"/>
              </a:defRPr>
            </a:pPr>
            <a:endParaRPr lang="en-US" dirty="0"/>
          </a:p>
          <a:p>
            <a:pPr marL="0" indent="0" algn="ctr" defTabSz="228554">
              <a:lnSpc>
                <a:spcPct val="96000"/>
              </a:lnSpc>
              <a:spcBef>
                <a:spcPts val="0"/>
              </a:spcBef>
              <a:buSzTx/>
              <a:buNone/>
              <a:tabLst>
                <a:tab pos="228554" algn="l"/>
                <a:tab pos="457109" algn="l"/>
                <a:tab pos="685663" algn="l"/>
                <a:tab pos="914217" algn="l"/>
                <a:tab pos="1142771" algn="l"/>
                <a:tab pos="1371326" algn="l"/>
                <a:tab pos="1599880" algn="l"/>
                <a:tab pos="1828434" algn="l"/>
                <a:tab pos="2056989" algn="l"/>
                <a:tab pos="2285543" algn="l"/>
                <a:tab pos="2514097" algn="l"/>
                <a:tab pos="2742651" algn="l"/>
                <a:tab pos="2971206" algn="l"/>
                <a:tab pos="3199760" algn="l"/>
                <a:tab pos="3428314" algn="l"/>
                <a:tab pos="3656868" algn="l"/>
                <a:tab pos="3885423" algn="l"/>
                <a:tab pos="4113977" algn="l"/>
                <a:tab pos="4342531" algn="l"/>
                <a:tab pos="4571086" algn="l"/>
              </a:tabLst>
              <a:defRPr>
                <a:latin typeface="Arial"/>
                <a:ea typeface="Arial"/>
                <a:cs typeface="Arial"/>
                <a:sym typeface="Arial"/>
              </a:defRPr>
            </a:pPr>
            <a:r>
              <a:rPr lang="en-US" dirty="0"/>
              <a:t>January 12, 2022</a:t>
            </a:r>
            <a:endParaRPr dirty="0"/>
          </a:p>
        </p:txBody>
      </p:sp>
    </p:spTree>
    <p:extLst>
      <p:ext uri="{BB962C8B-B14F-4D97-AF65-F5344CB8AC3E}">
        <p14:creationId xmlns:p14="http://schemas.microsoft.com/office/powerpoint/2010/main" val="371154419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0D3D2-76CC-44C8-A2C9-102237B4F9F1}"/>
              </a:ext>
            </a:extLst>
          </p:cNvPr>
          <p:cNvSpPr>
            <a:spLocks noGrp="1"/>
          </p:cNvSpPr>
          <p:nvPr>
            <p:ph type="title"/>
          </p:nvPr>
        </p:nvSpPr>
        <p:spPr/>
        <p:txBody>
          <a:bodyPr/>
          <a:lstStyle/>
          <a:p>
            <a:r>
              <a:rPr lang="en-US" dirty="0"/>
              <a:t>Thank you for joining us!</a:t>
            </a:r>
          </a:p>
        </p:txBody>
      </p:sp>
      <p:sp>
        <p:nvSpPr>
          <p:cNvPr id="3" name="Content Placeholder 2">
            <a:extLst>
              <a:ext uri="{FF2B5EF4-FFF2-40B4-BE49-F238E27FC236}">
                <a16:creationId xmlns:a16="http://schemas.microsoft.com/office/drawing/2014/main" id="{F5C4DEDB-36CC-4F14-8C5A-6ABBB4966BA6}"/>
              </a:ext>
            </a:extLst>
          </p:cNvPr>
          <p:cNvSpPr>
            <a:spLocks noGrp="1"/>
          </p:cNvSpPr>
          <p:nvPr>
            <p:ph idx="1"/>
          </p:nvPr>
        </p:nvSpPr>
        <p:spPr/>
        <p:txBody>
          <a:bodyPr/>
          <a:lstStyle/>
          <a:p>
            <a:r>
              <a:rPr lang="en-US" dirty="0"/>
              <a:t>Please remember to fill out the roundtable evaluation at </a:t>
            </a:r>
            <a:r>
              <a:rPr lang="en-US" dirty="0">
                <a:solidFill>
                  <a:schemeClr val="tx2"/>
                </a:solidFill>
              </a:rPr>
              <a:t>https://tinyurl.com/OECCRT. </a:t>
            </a:r>
            <a:r>
              <a:rPr lang="en-US" dirty="0"/>
              <a:t>The link is also in the chat.</a:t>
            </a:r>
            <a:endParaRPr lang="en-US" dirty="0">
              <a:solidFill>
                <a:schemeClr val="tx2"/>
              </a:solidFill>
            </a:endParaRPr>
          </a:p>
          <a:p>
            <a:r>
              <a:rPr lang="en-US" dirty="0"/>
              <a:t>. The link is also in the chat.</a:t>
            </a:r>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3F055E5C-C205-418B-B644-5DD7ECFF2291}"/>
              </a:ext>
            </a:extLst>
          </p:cNvPr>
          <p:cNvPicPr>
            <a:picLocks noChangeAspect="1"/>
          </p:cNvPicPr>
          <p:nvPr/>
        </p:nvPicPr>
        <p:blipFill>
          <a:blip r:embed="rId2"/>
          <a:stretch>
            <a:fillRect/>
          </a:stretch>
        </p:blipFill>
        <p:spPr>
          <a:xfrm>
            <a:off x="0" y="2819400"/>
            <a:ext cx="12188825" cy="3649950"/>
          </a:xfrm>
          <a:prstGeom prst="rect">
            <a:avLst/>
          </a:prstGeom>
        </p:spPr>
      </p:pic>
    </p:spTree>
    <p:extLst>
      <p:ext uri="{BB962C8B-B14F-4D97-AF65-F5344CB8AC3E}">
        <p14:creationId xmlns:p14="http://schemas.microsoft.com/office/powerpoint/2010/main" val="184512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E0B90-7969-458E-AA6D-E89C6316F29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696" y="893"/>
            <a:ext cx="12176128" cy="6856214"/>
          </a:xfrm>
          <a:prstGeom prst="rect">
            <a:avLst/>
          </a:prstGeom>
        </p:spPr>
      </p:pic>
      <p:sp>
        <p:nvSpPr>
          <p:cNvPr id="6" name="TextBox 5">
            <a:extLst>
              <a:ext uri="{FF2B5EF4-FFF2-40B4-BE49-F238E27FC236}">
                <a16:creationId xmlns:a16="http://schemas.microsoft.com/office/drawing/2014/main" id="{EA634850-E842-4651-A77A-B7DAA84E9798}"/>
              </a:ext>
            </a:extLst>
          </p:cNvPr>
          <p:cNvSpPr txBox="1"/>
          <p:nvPr/>
        </p:nvSpPr>
        <p:spPr>
          <a:xfrm>
            <a:off x="-112266" y="356876"/>
            <a:ext cx="11419005" cy="5476996"/>
          </a:xfrm>
          <a:prstGeom prst="rect">
            <a:avLst/>
          </a:prstGeom>
          <a:noFill/>
        </p:spPr>
        <p:txBody>
          <a:bodyPr wrap="square" rtlCol="0">
            <a:spAutoFit/>
          </a:bodyPr>
          <a:lstStyle/>
          <a:p>
            <a:pPr algn="ctr"/>
            <a:r>
              <a:rPr lang="en-US" sz="4999" dirty="0">
                <a:solidFill>
                  <a:schemeClr val="bg1"/>
                </a:solidFill>
                <a:latin typeface="Franklin Gothic Medium Cond" panose="020B0606030402020204" pitchFamily="34" charset="0"/>
              </a:rPr>
              <a:t>SCOUT OATH</a:t>
            </a:r>
          </a:p>
          <a:p>
            <a:pPr algn="ctr"/>
            <a:r>
              <a:rPr lang="en-US" sz="4999" dirty="0">
                <a:solidFill>
                  <a:schemeClr val="bg1"/>
                </a:solidFill>
                <a:latin typeface="Franklin Gothic Medium Cond" panose="020B0606030402020204" pitchFamily="34" charset="0"/>
              </a:rPr>
              <a:t>On my honor I will do my best </a:t>
            </a:r>
          </a:p>
          <a:p>
            <a:pPr algn="ctr"/>
            <a:r>
              <a:rPr lang="en-US" sz="4999" dirty="0">
                <a:solidFill>
                  <a:schemeClr val="bg1"/>
                </a:solidFill>
                <a:latin typeface="Franklin Gothic Medium Cond" panose="020B0606030402020204" pitchFamily="34" charset="0"/>
              </a:rPr>
              <a:t>to do my duty to God</a:t>
            </a:r>
          </a:p>
          <a:p>
            <a:pPr algn="ctr"/>
            <a:r>
              <a:rPr lang="en-US" sz="4999" dirty="0">
                <a:solidFill>
                  <a:schemeClr val="bg1"/>
                </a:solidFill>
                <a:latin typeface="Franklin Gothic Medium Cond" panose="020B0606030402020204" pitchFamily="34" charset="0"/>
              </a:rPr>
              <a:t>and my country and to obey the Scout Law;</a:t>
            </a:r>
          </a:p>
          <a:p>
            <a:pPr algn="ctr"/>
            <a:r>
              <a:rPr lang="en-US" sz="4999" dirty="0">
                <a:solidFill>
                  <a:schemeClr val="bg1"/>
                </a:solidFill>
                <a:latin typeface="Franklin Gothic Medium Cond" panose="020B0606030402020204" pitchFamily="34" charset="0"/>
              </a:rPr>
              <a:t>to help other people at all times;</a:t>
            </a:r>
          </a:p>
          <a:p>
            <a:pPr algn="ctr"/>
            <a:r>
              <a:rPr lang="en-US" sz="4999" dirty="0">
                <a:solidFill>
                  <a:schemeClr val="bg1"/>
                </a:solidFill>
                <a:latin typeface="Franklin Gothic Medium Cond" panose="020B0606030402020204" pitchFamily="34" charset="0"/>
              </a:rPr>
              <a:t>to keep myself physically strong,</a:t>
            </a:r>
          </a:p>
          <a:p>
            <a:pPr algn="ctr"/>
            <a:r>
              <a:rPr lang="en-US" sz="4999" dirty="0">
                <a:solidFill>
                  <a:schemeClr val="bg1"/>
                </a:solidFill>
                <a:latin typeface="Franklin Gothic Medium Cond" panose="020B0606030402020204" pitchFamily="34" charset="0"/>
              </a:rPr>
              <a:t>mentally awake, and morally straight.</a:t>
            </a:r>
          </a:p>
        </p:txBody>
      </p:sp>
    </p:spTree>
    <p:extLst>
      <p:ext uri="{BB962C8B-B14F-4D97-AF65-F5344CB8AC3E}">
        <p14:creationId xmlns:p14="http://schemas.microsoft.com/office/powerpoint/2010/main" val="278812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E0B90-7969-458E-AA6D-E89C6316F29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879" y="177310"/>
            <a:ext cx="12176128" cy="6856214"/>
          </a:xfrm>
          <a:prstGeom prst="rect">
            <a:avLst/>
          </a:prstGeom>
        </p:spPr>
      </p:pic>
      <p:sp>
        <p:nvSpPr>
          <p:cNvPr id="6" name="TextBox 5">
            <a:extLst>
              <a:ext uri="{FF2B5EF4-FFF2-40B4-BE49-F238E27FC236}">
                <a16:creationId xmlns:a16="http://schemas.microsoft.com/office/drawing/2014/main" id="{EA634850-E842-4651-A77A-B7DAA84E9798}"/>
              </a:ext>
            </a:extLst>
          </p:cNvPr>
          <p:cNvSpPr txBox="1"/>
          <p:nvPr/>
        </p:nvSpPr>
        <p:spPr>
          <a:xfrm>
            <a:off x="-373844" y="585823"/>
            <a:ext cx="11271616" cy="4707755"/>
          </a:xfrm>
          <a:prstGeom prst="rect">
            <a:avLst/>
          </a:prstGeom>
          <a:noFill/>
        </p:spPr>
        <p:txBody>
          <a:bodyPr wrap="square" rtlCol="0">
            <a:spAutoFit/>
          </a:bodyPr>
          <a:lstStyle/>
          <a:p>
            <a:pPr algn="ctr"/>
            <a:r>
              <a:rPr lang="en-US" sz="4999" dirty="0">
                <a:solidFill>
                  <a:schemeClr val="bg1"/>
                </a:solidFill>
                <a:latin typeface="Franklin Gothic Medium Cond" panose="020B0606030402020204" pitchFamily="34" charset="0"/>
              </a:rPr>
              <a:t>SCOUT LAW</a:t>
            </a:r>
          </a:p>
          <a:p>
            <a:pPr algn="ctr"/>
            <a:endParaRPr lang="en-US" sz="4999" dirty="0">
              <a:solidFill>
                <a:schemeClr val="bg1"/>
              </a:solidFill>
              <a:latin typeface="Franklin Gothic Medium Cond" panose="020B0606030402020204" pitchFamily="34" charset="0"/>
            </a:endParaRPr>
          </a:p>
          <a:p>
            <a:pPr algn="ctr"/>
            <a:r>
              <a:rPr lang="en-US" sz="4999" dirty="0">
                <a:solidFill>
                  <a:schemeClr val="bg1"/>
                </a:solidFill>
                <a:latin typeface="Franklin Gothic Medium Cond" panose="020B0606030402020204" pitchFamily="34" charset="0"/>
              </a:rPr>
              <a:t>A Scout is…</a:t>
            </a:r>
          </a:p>
          <a:p>
            <a:pPr algn="ctr"/>
            <a:r>
              <a:rPr lang="en-US" sz="4999" dirty="0">
                <a:solidFill>
                  <a:schemeClr val="bg1"/>
                </a:solidFill>
                <a:latin typeface="Franklin Gothic Medium Cond" panose="020B0606030402020204" pitchFamily="34" charset="0"/>
              </a:rPr>
              <a:t>Trustworthy, Loyal, Helpful, Friendly, </a:t>
            </a:r>
          </a:p>
          <a:p>
            <a:pPr algn="ctr"/>
            <a:r>
              <a:rPr lang="en-US" sz="4999" dirty="0">
                <a:solidFill>
                  <a:schemeClr val="bg1"/>
                </a:solidFill>
                <a:latin typeface="Franklin Gothic Medium Cond" panose="020B0606030402020204" pitchFamily="34" charset="0"/>
              </a:rPr>
              <a:t>Courteous, Kind, Obedient, Cheerful, </a:t>
            </a:r>
          </a:p>
          <a:p>
            <a:pPr algn="ctr"/>
            <a:r>
              <a:rPr lang="en-US" sz="4999" dirty="0">
                <a:solidFill>
                  <a:schemeClr val="bg1"/>
                </a:solidFill>
                <a:latin typeface="Franklin Gothic Medium Cond" panose="020B0606030402020204" pitchFamily="34" charset="0"/>
              </a:rPr>
              <a:t>Thrifty, Brave, Clean, Reverent.</a:t>
            </a:r>
            <a:endParaRPr lang="en-US" sz="4999" dirty="0">
              <a:solidFill>
                <a:schemeClr val="bg1"/>
              </a:solidFill>
              <a:latin typeface="Franklin Gothic Demi Cond" panose="020B0706030402020204" pitchFamily="34" charset="0"/>
            </a:endParaRPr>
          </a:p>
        </p:txBody>
      </p:sp>
    </p:spTree>
    <p:extLst>
      <p:ext uri="{BB962C8B-B14F-4D97-AF65-F5344CB8AC3E}">
        <p14:creationId xmlns:p14="http://schemas.microsoft.com/office/powerpoint/2010/main" val="60213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E0B90-7969-458E-AA6D-E89C6316F29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48" y="893"/>
            <a:ext cx="12176128" cy="6856214"/>
          </a:xfrm>
          <a:prstGeom prst="rect">
            <a:avLst/>
          </a:prstGeom>
        </p:spPr>
      </p:pic>
      <p:sp>
        <p:nvSpPr>
          <p:cNvPr id="6" name="TextBox 5">
            <a:extLst>
              <a:ext uri="{FF2B5EF4-FFF2-40B4-BE49-F238E27FC236}">
                <a16:creationId xmlns:a16="http://schemas.microsoft.com/office/drawing/2014/main" id="{EA634850-E842-4651-A77A-B7DAA84E9798}"/>
              </a:ext>
            </a:extLst>
          </p:cNvPr>
          <p:cNvSpPr txBox="1"/>
          <p:nvPr/>
        </p:nvSpPr>
        <p:spPr>
          <a:xfrm>
            <a:off x="163427" y="513653"/>
            <a:ext cx="11271616" cy="5076991"/>
          </a:xfrm>
          <a:prstGeom prst="rect">
            <a:avLst/>
          </a:prstGeom>
          <a:noFill/>
        </p:spPr>
        <p:txBody>
          <a:bodyPr wrap="square" rtlCol="0">
            <a:spAutoFit/>
          </a:bodyPr>
          <a:lstStyle/>
          <a:p>
            <a:r>
              <a:rPr lang="en-US" sz="5398" dirty="0">
                <a:solidFill>
                  <a:schemeClr val="bg1"/>
                </a:solidFill>
                <a:latin typeface="Franklin Gothic Demi Cond" panose="020B0706030402020204" pitchFamily="34" charset="0"/>
              </a:rPr>
              <a:t>			Outdoor Code</a:t>
            </a:r>
          </a:p>
          <a:p>
            <a:r>
              <a:rPr lang="en-US" sz="5398" dirty="0">
                <a:solidFill>
                  <a:schemeClr val="bg1"/>
                </a:solidFill>
                <a:latin typeface="Franklin Gothic Demi Cond" panose="020B0706030402020204" pitchFamily="34" charset="0"/>
              </a:rPr>
              <a:t>As an American, I will do my best to </a:t>
            </a:r>
          </a:p>
          <a:p>
            <a:r>
              <a:rPr lang="en-US" sz="5398" dirty="0">
                <a:solidFill>
                  <a:schemeClr val="bg1"/>
                </a:solidFill>
                <a:latin typeface="Franklin Gothic Demi Cond" panose="020B0706030402020204" pitchFamily="34" charset="0"/>
              </a:rPr>
              <a:t>Be clean in my outdoor manners, </a:t>
            </a:r>
          </a:p>
          <a:p>
            <a:r>
              <a:rPr lang="en-US" sz="5398" dirty="0">
                <a:solidFill>
                  <a:schemeClr val="bg1"/>
                </a:solidFill>
                <a:latin typeface="Franklin Gothic Demi Cond" panose="020B0706030402020204" pitchFamily="34" charset="0"/>
              </a:rPr>
              <a:t>Be careful with fire, </a:t>
            </a:r>
          </a:p>
          <a:p>
            <a:r>
              <a:rPr lang="en-US" sz="5398" dirty="0">
                <a:solidFill>
                  <a:schemeClr val="bg1"/>
                </a:solidFill>
                <a:latin typeface="Franklin Gothic Demi Cond" panose="020B0706030402020204" pitchFamily="34" charset="0"/>
              </a:rPr>
              <a:t>Be considerate in the outdoors and</a:t>
            </a:r>
          </a:p>
          <a:p>
            <a:r>
              <a:rPr lang="en-US" sz="5398" dirty="0">
                <a:solidFill>
                  <a:schemeClr val="bg1"/>
                </a:solidFill>
                <a:latin typeface="Franklin Gothic Demi Cond" panose="020B0706030402020204" pitchFamily="34" charset="0"/>
              </a:rPr>
              <a:t>Be conservation-minded.</a:t>
            </a:r>
          </a:p>
        </p:txBody>
      </p:sp>
    </p:spTree>
    <p:extLst>
      <p:ext uri="{BB962C8B-B14F-4D97-AF65-F5344CB8AC3E}">
        <p14:creationId xmlns:p14="http://schemas.microsoft.com/office/powerpoint/2010/main" val="251542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arthtones 16x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Earth tone presentation (widescreen).potx" id="{0B5E8F0C-1569-45B5-8ADA-CBBDCE8A31F7}" vid="{BAFE7D81-C21B-4995-AEF0-26102EF6BDA1}"/>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96000"/>
          </a:lnSpc>
          <a:spcBef>
            <a:spcPts val="0"/>
          </a:spcBef>
          <a:spcAft>
            <a:spcPts val="0"/>
          </a:spcAft>
          <a:buClrTx/>
          <a:buSzTx/>
          <a:buFontTx/>
          <a:buNone/>
          <a:tabLst/>
          <a:defRPr kumimoji="0" sz="75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Earth tone presentation (widescreen)</Template>
  <TotalTime>4317</TotalTime>
  <Words>2610</Words>
  <Application>Microsoft Office PowerPoint</Application>
  <PresentationFormat>Custom</PresentationFormat>
  <Paragraphs>452</Paragraphs>
  <Slides>64</Slides>
  <Notes>7</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64</vt:i4>
      </vt:variant>
    </vt:vector>
  </HeadingPairs>
  <TitlesOfParts>
    <vt:vector size="81" baseType="lpstr">
      <vt:lpstr>Arial</vt:lpstr>
      <vt:lpstr>Calibri</vt:lpstr>
      <vt:lpstr>Calibri Light</vt:lpstr>
      <vt:lpstr>Corbel</vt:lpstr>
      <vt:lpstr>Franklin Gothic Book</vt:lpstr>
      <vt:lpstr>Franklin Gothic Demi Cond</vt:lpstr>
      <vt:lpstr>Franklin Gothic Medium Cond</vt:lpstr>
      <vt:lpstr>Gill Sans MT</vt:lpstr>
      <vt:lpstr>Helvetica Neue</vt:lpstr>
      <vt:lpstr>Helvetica Neue Medium</vt:lpstr>
      <vt:lpstr>Roboto</vt:lpstr>
      <vt:lpstr>Times New Roman</vt:lpstr>
      <vt:lpstr>Times New Roman</vt:lpstr>
      <vt:lpstr>Earthtones 16x9</vt:lpstr>
      <vt:lpstr>Parcel</vt:lpstr>
      <vt:lpstr>Office Theme</vt:lpstr>
      <vt:lpstr>21_BasicWhite</vt:lpstr>
      <vt:lpstr> The Outdoor Ethics &amp; Conservation Subcommittee:  Who’s Who and What We Do </vt:lpstr>
      <vt:lpstr>Your feedback is a gift…to yourself and others</vt:lpstr>
      <vt:lpstr>Save the Date!!</vt:lpstr>
      <vt:lpstr>   Agenda</vt:lpstr>
      <vt:lpstr>Questions</vt:lpstr>
      <vt:lpstr>PowerPoint Presentation</vt:lpstr>
      <vt:lpstr>PowerPoint Presentation</vt:lpstr>
      <vt:lpstr>PowerPoint Presentation</vt:lpstr>
      <vt:lpstr>PowerPoint Presentation</vt:lpstr>
      <vt:lpstr>Safety Moment –  Michelle Bierstedt</vt:lpstr>
      <vt:lpstr>Annual Health and Medical Record Safety Moment</vt:lpstr>
      <vt:lpstr>The Scouting adventure, camping trips, high-adventure excursions, and having fun are important to everyone in Scouting—and so is your safety and well-being. Completing the Annual Health and Medical Record is the first step in making sure you have a great Scouting experience.</vt:lpstr>
      <vt:lpstr>Update Annually</vt:lpstr>
      <vt:lpstr>In memory of our dear friend Dan Howells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Distinguished Conservation Service Award</vt:lpstr>
      <vt:lpstr>My Background</vt:lpstr>
      <vt:lpstr>Role on the Committee</vt:lpstr>
      <vt:lpstr>Midway/South Zones</vt:lpstr>
      <vt:lpstr>Distinguished Conservation Service Award</vt:lpstr>
      <vt:lpstr>DCSA Adviser Training Now Available!</vt:lpstr>
      <vt:lpstr>My Contact Information</vt:lpstr>
      <vt:lpstr>Chandra Clark</vt:lpstr>
      <vt:lpstr>Western Division</vt:lpstr>
      <vt:lpstr>W-1</vt:lpstr>
      <vt:lpstr>W-2</vt:lpstr>
      <vt:lpstr>W-3</vt:lpstr>
      <vt:lpstr>W-4</vt:lpstr>
      <vt:lpstr>W-5</vt:lpstr>
      <vt:lpstr>W-6</vt:lpstr>
      <vt:lpstr>W-7</vt:lpstr>
      <vt:lpstr>W-8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Outdoor Ethics &amp; Conservation Coordinator</vt:lpstr>
      <vt:lpstr>PowerPoint Presentation</vt:lpstr>
      <vt:lpstr>PowerPoint Presentation</vt:lpstr>
      <vt:lpstr>PowerPoint Presentation</vt:lpstr>
      <vt:lpstr>PowerPoint Presentation</vt:lpstr>
      <vt:lpstr>Division Managers</vt:lpstr>
      <vt:lpstr>PowerPoint Presentation</vt:lpstr>
      <vt:lpstr>PowerPoint Presentation</vt:lpstr>
      <vt:lpstr>Reporting</vt:lpstr>
      <vt:lpstr>Outdoor Ethics  Conservation</vt:lpstr>
      <vt:lpstr>Thank you for joining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February Outdoor Ethics Virtual Roundtable</dc:title>
  <dc:creator>MATTHEW RUSSELL DURRANT</dc:creator>
  <cp:lastModifiedBy>Mark Hammer</cp:lastModifiedBy>
  <cp:revision>33</cp:revision>
  <dcterms:created xsi:type="dcterms:W3CDTF">2021-02-02T18:44:48Z</dcterms:created>
  <dcterms:modified xsi:type="dcterms:W3CDTF">2021-12-12T00:45:30Z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