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12"/>
  </p:notesMasterIdLst>
  <p:sldIdLst>
    <p:sldId id="273" r:id="rId2"/>
    <p:sldId id="283" r:id="rId3"/>
    <p:sldId id="259" r:id="rId4"/>
    <p:sldId id="257" r:id="rId5"/>
    <p:sldId id="282" r:id="rId6"/>
    <p:sldId id="284" r:id="rId7"/>
    <p:sldId id="298" r:id="rId8"/>
    <p:sldId id="297" r:id="rId9"/>
    <p:sldId id="296" r:id="rId10"/>
    <p:sldId id="278" r:id="rId11"/>
  </p:sldIdLst>
  <p:sldSz cx="9144000" cy="6858000" type="screen4x3"/>
  <p:notesSz cx="6858000" cy="9144000"/>
  <p:embeddedFontLst>
    <p:embeddedFont>
      <p:font typeface="Helvetica Neue" panose="020B0604020202020204" charset="0"/>
      <p:regular r:id="rId13"/>
      <p:bold r:id="rId14"/>
      <p:italic r:id="rId15"/>
      <p:boldItalic r:id="rId16"/>
    </p:embeddedFont>
    <p:embeddedFont>
      <p:font typeface="Merriweather Sans"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NdYRrfT3Pi+bNq0V3j80Zfu9R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snapToGrid="0">
      <p:cViewPr varScale="1">
        <p:scale>
          <a:sx n="79" d="100"/>
          <a:sy n="79" d="100"/>
        </p:scale>
        <p:origin x="1584" y="62"/>
      </p:cViewPr>
      <p:guideLst>
        <p:guide orient="horz" pos="2160"/>
        <p:guide pos="2880"/>
      </p:guideLst>
    </p:cSldViewPr>
  </p:slideViewPr>
  <p:outlineViewPr>
    <p:cViewPr>
      <p:scale>
        <a:sx n="33" d="100"/>
        <a:sy n="33" d="100"/>
      </p:scale>
      <p:origin x="0" y="-4014"/>
    </p:cViewPr>
  </p:outlineViewPr>
  <p:notesTextViewPr>
    <p:cViewPr>
      <p:scale>
        <a:sx n="1" d="1"/>
        <a:sy n="1" d="1"/>
      </p:scale>
      <p:origin x="0" y="0"/>
    </p:cViewPr>
  </p:notesTextViewPr>
  <p:notesViewPr>
    <p:cSldViewPr snapToGrid="0">
      <p:cViewPr>
        <p:scale>
          <a:sx n="208" d="100"/>
          <a:sy n="208" d="100"/>
        </p:scale>
        <p:origin x="150" y="-111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000000"/>
                </a:solidFill>
                <a:latin typeface="Merriweather Sans"/>
                <a:ea typeface="Merriweather Sans"/>
                <a:cs typeface="Merriweather Sans"/>
                <a:sym typeface="Merriweather Sans"/>
              </a:defRPr>
            </a:lvl1pPr>
            <a:lvl2pPr marR="0" lvl="1"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2pPr>
            <a:lvl3pPr marR="0" lvl="2"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3pPr>
            <a:lvl4pPr marR="0" lvl="3"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4pPr>
            <a:lvl5pPr marR="0" lvl="4"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5pPr>
            <a:lvl6pPr marR="0" lvl="5"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6pPr>
            <a:lvl7pPr marR="0" lvl="6"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7pPr>
            <a:lvl8pPr marR="0" lvl="7"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8pPr>
            <a:lvl9pPr marR="0" lvl="8"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000000"/>
                </a:solidFill>
                <a:latin typeface="Merriweather Sans"/>
                <a:ea typeface="Merriweather Sans"/>
                <a:cs typeface="Merriweather Sans"/>
                <a:sym typeface="Merriweather Sans"/>
              </a:defRPr>
            </a:lvl1pPr>
            <a:lvl2pPr marR="0" lvl="1"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2pPr>
            <a:lvl3pPr marR="0" lvl="2"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3pPr>
            <a:lvl4pPr marR="0" lvl="3"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4pPr>
            <a:lvl5pPr marR="0" lvl="4"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5pPr>
            <a:lvl6pPr marR="0" lvl="5"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6pPr>
            <a:lvl7pPr marR="0" lvl="6"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7pPr>
            <a:lvl8pPr marR="0" lvl="7"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8pPr>
            <a:lvl9pPr marR="0" lvl="8"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000000"/>
                </a:solidFill>
                <a:latin typeface="Merriweather Sans"/>
                <a:ea typeface="Merriweather Sans"/>
                <a:cs typeface="Merriweather Sans"/>
                <a:sym typeface="Merriweather Sans"/>
              </a:defRPr>
            </a:lvl1pPr>
            <a:lvl2pPr marR="0" lvl="1"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2pPr>
            <a:lvl3pPr marR="0" lvl="2"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3pPr>
            <a:lvl4pPr marR="0" lvl="3"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4pPr>
            <a:lvl5pPr marR="0" lvl="4"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5pPr>
            <a:lvl6pPr marR="0" lvl="5"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6pPr>
            <a:lvl7pPr marR="0" lvl="6"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7pPr>
            <a:lvl8pPr marR="0" lvl="7"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8pPr>
            <a:lvl9pPr marR="0" lvl="8" algn="l" rtl="0">
              <a:spcBef>
                <a:spcPts val="0"/>
              </a:spcBef>
              <a:spcAft>
                <a:spcPts val="0"/>
              </a:spcAft>
              <a:buSzPts val="1400"/>
              <a:buNone/>
              <a:defRPr sz="2400" b="0" i="0" u="none" strike="noStrike" cap="none">
                <a:solidFill>
                  <a:srgbClr val="000000"/>
                </a:solidFill>
                <a:latin typeface="Merriweather Sans"/>
                <a:ea typeface="Merriweather Sans"/>
                <a:cs typeface="Merriweather Sans"/>
                <a:sym typeface="Merriweather San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Merriweather Sans"/>
                <a:ea typeface="Merriweather Sans"/>
                <a:cs typeface="Merriweather Sans"/>
                <a:sym typeface="Merriweather Sans"/>
              </a:rPr>
              <a:t>‹#›</a:t>
            </a:fld>
            <a:endParaRPr sz="1200" b="0" i="0" u="none" strike="noStrike" cap="none">
              <a:solidFill>
                <a:srgbClr val="000000"/>
              </a:solidFill>
              <a:latin typeface="Merriweather Sans"/>
              <a:ea typeface="Merriweather Sans"/>
              <a:cs typeface="Merriweather Sans"/>
              <a:sym typeface="Merriweather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9" name="Google Shape;5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 name="Google Shape;6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Merriweather Sans"/>
                <a:ea typeface="Merriweather Sans"/>
                <a:cs typeface="Merriweather Sans"/>
                <a:sym typeface="Merriweather Sans"/>
              </a:rPr>
              <a:t>5</a:t>
            </a:fld>
            <a:endParaRPr lang="en-US" sz="1200" b="0" i="0" u="none" strike="noStrike" cap="none">
              <a:solidFill>
                <a:srgbClr val="000000"/>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348412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Merriweather Sans"/>
                <a:ea typeface="Merriweather Sans"/>
                <a:cs typeface="Merriweather Sans"/>
                <a:sym typeface="Merriweather Sans"/>
              </a:rPr>
              <a:t>6</a:t>
            </a:fld>
            <a:endParaRPr lang="en-US" sz="1200" b="0" i="0" u="none" strike="noStrike" cap="none">
              <a:solidFill>
                <a:srgbClr val="000000"/>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58036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Merriweather Sans"/>
                <a:ea typeface="Merriweather Sans"/>
                <a:cs typeface="Merriweather Sans"/>
                <a:sym typeface="Merriweather Sans"/>
              </a:rPr>
              <a:t>7</a:t>
            </a:fld>
            <a:endParaRPr lang="en-US" sz="1200" b="0" i="0" u="none" strike="noStrike" cap="none">
              <a:solidFill>
                <a:srgbClr val="000000"/>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215610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3200" b="1" i="0" u="none" strike="noStrike" cap="none">
                <a:solidFill>
                  <a:srgbClr val="CF0031"/>
                </a:solidFill>
                <a:latin typeface="Calibri"/>
                <a:ea typeface="Calibri"/>
                <a:cs typeface="Calibri"/>
                <a:sym typeface="Calibri"/>
              </a:defRPr>
            </a:lvl1pPr>
            <a:lvl2pPr marR="0" lvl="1"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2pPr>
            <a:lvl3pPr marR="0" lvl="2"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3pPr>
            <a:lvl4pPr marR="0" lvl="3"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4pPr>
            <a:lvl5pPr marR="0" lvl="4"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5pPr>
            <a:lvl6pPr marR="0" lvl="5"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6pPr>
            <a:lvl7pPr marR="0" lvl="6"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7pPr>
            <a:lvl8pPr marR="0" lvl="7"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8pPr>
            <a:lvl9pPr marR="0" lvl="8"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9pPr>
          </a:lstStyle>
          <a:p>
            <a:endParaRPr/>
          </a:p>
        </p:txBody>
      </p:sp>
      <p:sp>
        <p:nvSpPr>
          <p:cNvPr id="17" name="Google Shape;17;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00"/>
              </a:spcBef>
              <a:spcAft>
                <a:spcPts val="0"/>
              </a:spcAft>
              <a:buClr>
                <a:srgbClr val="005AA3"/>
              </a:buClr>
              <a:buSzPts val="2400"/>
              <a:buFont typeface="Arial"/>
              <a:buNone/>
              <a:defRPr sz="2400" b="1" i="0" u="none" strike="noStrike" cap="none">
                <a:solidFill>
                  <a:srgbClr val="005AA3"/>
                </a:solidFill>
                <a:latin typeface="Calibri"/>
                <a:ea typeface="Calibri"/>
                <a:cs typeface="Calibri"/>
                <a:sym typeface="Calibri"/>
              </a:defRPr>
            </a:lvl1pPr>
            <a:lvl2pPr marR="0" lvl="1" algn="ctr" rtl="0">
              <a:spcBef>
                <a:spcPts val="500"/>
              </a:spcBef>
              <a:spcAft>
                <a:spcPts val="0"/>
              </a:spcAft>
              <a:buClr>
                <a:srgbClr val="005AA3"/>
              </a:buClr>
              <a:buSzPts val="2000"/>
              <a:buFont typeface="Arial"/>
              <a:buNone/>
              <a:defRPr sz="2000" b="1" i="0" u="none" strike="noStrike" cap="none">
                <a:solidFill>
                  <a:srgbClr val="005AA3"/>
                </a:solidFill>
                <a:latin typeface="Calibri"/>
                <a:ea typeface="Calibri"/>
                <a:cs typeface="Calibri"/>
                <a:sym typeface="Calibri"/>
              </a:defRPr>
            </a:lvl2pPr>
            <a:lvl3pPr marR="0" lvl="2" algn="ctr" rtl="0">
              <a:spcBef>
                <a:spcPts val="400"/>
              </a:spcBef>
              <a:spcAft>
                <a:spcPts val="0"/>
              </a:spcAft>
              <a:buClr>
                <a:srgbClr val="005AA3"/>
              </a:buClr>
              <a:buSzPts val="1800"/>
              <a:buFont typeface="Arial"/>
              <a:buNone/>
              <a:defRPr sz="1800" b="1" i="0" u="none" strike="noStrike" cap="none">
                <a:solidFill>
                  <a:srgbClr val="005AA3"/>
                </a:solidFill>
                <a:latin typeface="Calibri"/>
                <a:ea typeface="Calibri"/>
                <a:cs typeface="Calibri"/>
                <a:sym typeface="Calibri"/>
              </a:defRPr>
            </a:lvl3pPr>
            <a:lvl4pPr marR="0" lvl="3" algn="ctr" rtl="0">
              <a:spcBef>
                <a:spcPts val="300"/>
              </a:spcBef>
              <a:spcAft>
                <a:spcPts val="0"/>
              </a:spcAft>
              <a:buClr>
                <a:srgbClr val="CF0031"/>
              </a:buClr>
              <a:buSzPts val="1400"/>
              <a:buFont typeface="Arial"/>
              <a:buNone/>
              <a:defRPr sz="1400" b="1" i="1" u="none" strike="noStrike" cap="none">
                <a:solidFill>
                  <a:srgbClr val="CF0031"/>
                </a:solidFill>
                <a:latin typeface="Calibri"/>
                <a:ea typeface="Calibri"/>
                <a:cs typeface="Calibri"/>
                <a:sym typeface="Calibri"/>
              </a:defRPr>
            </a:lvl4pPr>
            <a:lvl5pPr marR="0" lvl="4" algn="ctr" rtl="0">
              <a:spcBef>
                <a:spcPts val="300"/>
              </a:spcBef>
              <a:spcAft>
                <a:spcPts val="0"/>
              </a:spcAft>
              <a:buClr>
                <a:srgbClr val="005AA3"/>
              </a:buClr>
              <a:buSzPts val="1200"/>
              <a:buFont typeface="Arial"/>
              <a:buNone/>
              <a:defRPr sz="1200" b="0" i="1" u="none" strike="noStrike" cap="none">
                <a:solidFill>
                  <a:srgbClr val="005AA3"/>
                </a:solidFill>
                <a:latin typeface="Calibri"/>
                <a:ea typeface="Calibri"/>
                <a:cs typeface="Calibri"/>
                <a:sym typeface="Calibri"/>
              </a:defRPr>
            </a:lvl5pPr>
            <a:lvl6pPr marR="0" lvl="5" algn="ctr" rtl="0">
              <a:spcBef>
                <a:spcPts val="300"/>
              </a:spcBef>
              <a:spcAft>
                <a:spcPts val="0"/>
              </a:spcAft>
              <a:buClr>
                <a:srgbClr val="005AA3"/>
              </a:buClr>
              <a:buSzPts val="1200"/>
              <a:buFont typeface="Arial"/>
              <a:buNone/>
              <a:defRPr sz="1200" b="0" i="1" u="none" strike="noStrike" cap="none">
                <a:solidFill>
                  <a:srgbClr val="005AA3"/>
                </a:solidFill>
                <a:latin typeface="Calibri"/>
                <a:ea typeface="Calibri"/>
                <a:cs typeface="Calibri"/>
                <a:sym typeface="Calibri"/>
              </a:defRPr>
            </a:lvl6pPr>
            <a:lvl7pPr marR="0" lvl="6" algn="ctr" rtl="0">
              <a:spcBef>
                <a:spcPts val="300"/>
              </a:spcBef>
              <a:spcAft>
                <a:spcPts val="0"/>
              </a:spcAft>
              <a:buClr>
                <a:srgbClr val="005AA3"/>
              </a:buClr>
              <a:buSzPts val="1200"/>
              <a:buFont typeface="Arial"/>
              <a:buNone/>
              <a:defRPr sz="1200" b="0" i="1" u="none" strike="noStrike" cap="none">
                <a:solidFill>
                  <a:srgbClr val="005AA3"/>
                </a:solidFill>
                <a:latin typeface="Calibri"/>
                <a:ea typeface="Calibri"/>
                <a:cs typeface="Calibri"/>
                <a:sym typeface="Calibri"/>
              </a:defRPr>
            </a:lvl7pPr>
            <a:lvl8pPr marR="0" lvl="7" algn="ctr" rtl="0">
              <a:spcBef>
                <a:spcPts val="300"/>
              </a:spcBef>
              <a:spcAft>
                <a:spcPts val="0"/>
              </a:spcAft>
              <a:buClr>
                <a:srgbClr val="005AA3"/>
              </a:buClr>
              <a:buSzPts val="1200"/>
              <a:buFont typeface="Arial"/>
              <a:buNone/>
              <a:defRPr sz="1200" b="0" i="1" u="none" strike="noStrike" cap="none">
                <a:solidFill>
                  <a:srgbClr val="005AA3"/>
                </a:solidFill>
                <a:latin typeface="Calibri"/>
                <a:ea typeface="Calibri"/>
                <a:cs typeface="Calibri"/>
                <a:sym typeface="Calibri"/>
              </a:defRPr>
            </a:lvl8pPr>
            <a:lvl9pPr marR="0" lvl="8" algn="ctr" rtl="0">
              <a:spcBef>
                <a:spcPts val="300"/>
              </a:spcBef>
              <a:spcAft>
                <a:spcPts val="0"/>
              </a:spcAft>
              <a:buClr>
                <a:srgbClr val="005AA3"/>
              </a:buClr>
              <a:buSzPts val="1200"/>
              <a:buFont typeface="Arial"/>
              <a:buNone/>
              <a:defRPr sz="1200" b="0" i="1" u="none" strike="noStrike" cap="none">
                <a:solidFill>
                  <a:srgbClr val="005AA3"/>
                </a:solidFill>
                <a:latin typeface="Calibri"/>
                <a:ea typeface="Calibri"/>
                <a:cs typeface="Calibri"/>
                <a:sym typeface="Calibri"/>
              </a:defRPr>
            </a:lvl9pPr>
          </a:lstStyle>
          <a:p>
            <a:endParaRPr/>
          </a:p>
        </p:txBody>
      </p:sp>
      <p:sp>
        <p:nvSpPr>
          <p:cNvPr id="18" name="Google Shape;18;p18"/>
          <p:cNvSpPr txBox="1">
            <a:spLocks noGrp="1"/>
          </p:cNvSpPr>
          <p:nvPr>
            <p:ph type="sldNum" idx="12"/>
          </p:nvPr>
        </p:nvSpPr>
        <p:spPr>
          <a:xfrm>
            <a:off x="4451350" y="6564313"/>
            <a:ext cx="254000" cy="2540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00" b="1">
                <a:solidFill>
                  <a:srgbClr val="FFFFFF"/>
                </a:solidFill>
                <a:latin typeface="Calibri"/>
                <a:ea typeface="Calibri"/>
                <a:cs typeface="Calibri"/>
                <a:sym typeface="Calibri"/>
              </a:defRPr>
            </a:lvl1pPr>
            <a:lvl2pPr marL="0" lvl="1" indent="0" algn="ctr">
              <a:spcBef>
                <a:spcPts val="0"/>
              </a:spcBef>
              <a:spcAft>
                <a:spcPts val="0"/>
              </a:spcAft>
              <a:buNone/>
              <a:defRPr sz="1000" b="1">
                <a:solidFill>
                  <a:srgbClr val="FFFFFF"/>
                </a:solidFill>
                <a:latin typeface="Calibri"/>
                <a:ea typeface="Calibri"/>
                <a:cs typeface="Calibri"/>
                <a:sym typeface="Calibri"/>
              </a:defRPr>
            </a:lvl2pPr>
            <a:lvl3pPr marL="0" lvl="2" indent="0" algn="ctr">
              <a:spcBef>
                <a:spcPts val="0"/>
              </a:spcBef>
              <a:spcAft>
                <a:spcPts val="0"/>
              </a:spcAft>
              <a:buNone/>
              <a:defRPr sz="1000" b="1">
                <a:solidFill>
                  <a:srgbClr val="FFFFFF"/>
                </a:solidFill>
                <a:latin typeface="Calibri"/>
                <a:ea typeface="Calibri"/>
                <a:cs typeface="Calibri"/>
                <a:sym typeface="Calibri"/>
              </a:defRPr>
            </a:lvl3pPr>
            <a:lvl4pPr marL="0" lvl="3" indent="0" algn="ctr">
              <a:spcBef>
                <a:spcPts val="0"/>
              </a:spcBef>
              <a:spcAft>
                <a:spcPts val="0"/>
              </a:spcAft>
              <a:buNone/>
              <a:defRPr sz="1000" b="1">
                <a:solidFill>
                  <a:srgbClr val="FFFFFF"/>
                </a:solidFill>
                <a:latin typeface="Calibri"/>
                <a:ea typeface="Calibri"/>
                <a:cs typeface="Calibri"/>
                <a:sym typeface="Calibri"/>
              </a:defRPr>
            </a:lvl4pPr>
            <a:lvl5pPr marL="0" lvl="4" indent="0" algn="ctr">
              <a:spcBef>
                <a:spcPts val="0"/>
              </a:spcBef>
              <a:spcAft>
                <a:spcPts val="0"/>
              </a:spcAft>
              <a:buNone/>
              <a:defRPr sz="1000" b="1">
                <a:solidFill>
                  <a:srgbClr val="FFFFFF"/>
                </a:solidFill>
                <a:latin typeface="Calibri"/>
                <a:ea typeface="Calibri"/>
                <a:cs typeface="Calibri"/>
                <a:sym typeface="Calibri"/>
              </a:defRPr>
            </a:lvl5pPr>
            <a:lvl6pPr marL="0" lvl="5" indent="0" algn="ctr">
              <a:spcBef>
                <a:spcPts val="0"/>
              </a:spcBef>
              <a:spcAft>
                <a:spcPts val="0"/>
              </a:spcAft>
              <a:buNone/>
              <a:defRPr sz="1000" b="1">
                <a:solidFill>
                  <a:srgbClr val="FFFFFF"/>
                </a:solidFill>
                <a:latin typeface="Calibri"/>
                <a:ea typeface="Calibri"/>
                <a:cs typeface="Calibri"/>
                <a:sym typeface="Calibri"/>
              </a:defRPr>
            </a:lvl6pPr>
            <a:lvl7pPr marL="0" lvl="6" indent="0" algn="ctr">
              <a:spcBef>
                <a:spcPts val="0"/>
              </a:spcBef>
              <a:spcAft>
                <a:spcPts val="0"/>
              </a:spcAft>
              <a:buNone/>
              <a:defRPr sz="1000" b="1">
                <a:solidFill>
                  <a:srgbClr val="FFFFFF"/>
                </a:solidFill>
                <a:latin typeface="Calibri"/>
                <a:ea typeface="Calibri"/>
                <a:cs typeface="Calibri"/>
                <a:sym typeface="Calibri"/>
              </a:defRPr>
            </a:lvl7pPr>
            <a:lvl8pPr marL="0" lvl="7" indent="0" algn="ctr">
              <a:spcBef>
                <a:spcPts val="0"/>
              </a:spcBef>
              <a:spcAft>
                <a:spcPts val="0"/>
              </a:spcAft>
              <a:buNone/>
              <a:defRPr sz="1000" b="1">
                <a:solidFill>
                  <a:srgbClr val="FFFFFF"/>
                </a:solidFill>
                <a:latin typeface="Calibri"/>
                <a:ea typeface="Calibri"/>
                <a:cs typeface="Calibri"/>
                <a:sym typeface="Calibri"/>
              </a:defRPr>
            </a:lvl8pPr>
            <a:lvl9pPr marL="0" lvl="8" indent="0" algn="ctr">
              <a:spcBef>
                <a:spcPts val="0"/>
              </a:spcBef>
              <a:spcAft>
                <a:spcPts val="0"/>
              </a:spcAft>
              <a:buNone/>
              <a:defRPr sz="1000" b="1">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53"/>
        <p:cNvGrpSpPr/>
        <p:nvPr/>
      </p:nvGrpSpPr>
      <p:grpSpPr>
        <a:xfrm>
          <a:off x="0" y="0"/>
          <a:ext cx="0" cy="0"/>
          <a:chOff x="0" y="0"/>
          <a:chExt cx="0" cy="0"/>
        </a:xfrm>
      </p:grpSpPr>
      <p:sp>
        <p:nvSpPr>
          <p:cNvPr id="54" name="Google Shape;54;p27"/>
          <p:cNvSpPr txBox="1">
            <a:spLocks noGrp="1"/>
          </p:cNvSpPr>
          <p:nvPr>
            <p:ph type="sldNum" idx="12"/>
          </p:nvPr>
        </p:nvSpPr>
        <p:spPr>
          <a:xfrm>
            <a:off x="4451350" y="6564313"/>
            <a:ext cx="254000" cy="2540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00" b="1">
                <a:solidFill>
                  <a:srgbClr val="FFFFFF"/>
                </a:solidFill>
                <a:latin typeface="Calibri"/>
                <a:ea typeface="Calibri"/>
                <a:cs typeface="Calibri"/>
                <a:sym typeface="Calibri"/>
              </a:defRPr>
            </a:lvl1pPr>
            <a:lvl2pPr marL="0" lvl="1" indent="0" algn="ctr">
              <a:spcBef>
                <a:spcPts val="0"/>
              </a:spcBef>
              <a:spcAft>
                <a:spcPts val="0"/>
              </a:spcAft>
              <a:buNone/>
              <a:defRPr sz="1000" b="1">
                <a:solidFill>
                  <a:srgbClr val="FFFFFF"/>
                </a:solidFill>
                <a:latin typeface="Calibri"/>
                <a:ea typeface="Calibri"/>
                <a:cs typeface="Calibri"/>
                <a:sym typeface="Calibri"/>
              </a:defRPr>
            </a:lvl2pPr>
            <a:lvl3pPr marL="0" lvl="2" indent="0" algn="ctr">
              <a:spcBef>
                <a:spcPts val="0"/>
              </a:spcBef>
              <a:spcAft>
                <a:spcPts val="0"/>
              </a:spcAft>
              <a:buNone/>
              <a:defRPr sz="1000" b="1">
                <a:solidFill>
                  <a:srgbClr val="FFFFFF"/>
                </a:solidFill>
                <a:latin typeface="Calibri"/>
                <a:ea typeface="Calibri"/>
                <a:cs typeface="Calibri"/>
                <a:sym typeface="Calibri"/>
              </a:defRPr>
            </a:lvl3pPr>
            <a:lvl4pPr marL="0" lvl="3" indent="0" algn="ctr">
              <a:spcBef>
                <a:spcPts val="0"/>
              </a:spcBef>
              <a:spcAft>
                <a:spcPts val="0"/>
              </a:spcAft>
              <a:buNone/>
              <a:defRPr sz="1000" b="1">
                <a:solidFill>
                  <a:srgbClr val="FFFFFF"/>
                </a:solidFill>
                <a:latin typeface="Calibri"/>
                <a:ea typeface="Calibri"/>
                <a:cs typeface="Calibri"/>
                <a:sym typeface="Calibri"/>
              </a:defRPr>
            </a:lvl4pPr>
            <a:lvl5pPr marL="0" lvl="4" indent="0" algn="ctr">
              <a:spcBef>
                <a:spcPts val="0"/>
              </a:spcBef>
              <a:spcAft>
                <a:spcPts val="0"/>
              </a:spcAft>
              <a:buNone/>
              <a:defRPr sz="1000" b="1">
                <a:solidFill>
                  <a:srgbClr val="FFFFFF"/>
                </a:solidFill>
                <a:latin typeface="Calibri"/>
                <a:ea typeface="Calibri"/>
                <a:cs typeface="Calibri"/>
                <a:sym typeface="Calibri"/>
              </a:defRPr>
            </a:lvl5pPr>
            <a:lvl6pPr marL="0" lvl="5" indent="0" algn="ctr">
              <a:spcBef>
                <a:spcPts val="0"/>
              </a:spcBef>
              <a:spcAft>
                <a:spcPts val="0"/>
              </a:spcAft>
              <a:buNone/>
              <a:defRPr sz="1000" b="1">
                <a:solidFill>
                  <a:srgbClr val="FFFFFF"/>
                </a:solidFill>
                <a:latin typeface="Calibri"/>
                <a:ea typeface="Calibri"/>
                <a:cs typeface="Calibri"/>
                <a:sym typeface="Calibri"/>
              </a:defRPr>
            </a:lvl6pPr>
            <a:lvl7pPr marL="0" lvl="6" indent="0" algn="ctr">
              <a:spcBef>
                <a:spcPts val="0"/>
              </a:spcBef>
              <a:spcAft>
                <a:spcPts val="0"/>
              </a:spcAft>
              <a:buNone/>
              <a:defRPr sz="1000" b="1">
                <a:solidFill>
                  <a:srgbClr val="FFFFFF"/>
                </a:solidFill>
                <a:latin typeface="Calibri"/>
                <a:ea typeface="Calibri"/>
                <a:cs typeface="Calibri"/>
                <a:sym typeface="Calibri"/>
              </a:defRPr>
            </a:lvl7pPr>
            <a:lvl8pPr marL="0" lvl="7" indent="0" algn="ctr">
              <a:spcBef>
                <a:spcPts val="0"/>
              </a:spcBef>
              <a:spcAft>
                <a:spcPts val="0"/>
              </a:spcAft>
              <a:buNone/>
              <a:defRPr sz="1000" b="1">
                <a:solidFill>
                  <a:srgbClr val="FFFFFF"/>
                </a:solidFill>
                <a:latin typeface="Calibri"/>
                <a:ea typeface="Calibri"/>
                <a:cs typeface="Calibri"/>
                <a:sym typeface="Calibri"/>
              </a:defRPr>
            </a:lvl8pPr>
            <a:lvl9pPr marL="0" lvl="8" indent="0" algn="ctr">
              <a:spcBef>
                <a:spcPts val="0"/>
              </a:spcBef>
              <a:spcAft>
                <a:spcPts val="0"/>
              </a:spcAft>
              <a:buNone/>
              <a:defRPr sz="1000" b="1">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55" name="Google Shape;55;p27"/>
          <p:cNvPicPr preferRelativeResize="0"/>
          <p:nvPr/>
        </p:nvPicPr>
        <p:blipFill rotWithShape="1">
          <a:blip r:embed="rId2">
            <a:alphaModFix/>
          </a:blip>
          <a:srcRect/>
          <a:stretch/>
        </p:blipFill>
        <p:spPr>
          <a:xfrm>
            <a:off x="2066925" y="457200"/>
            <a:ext cx="5022850" cy="5105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381000"/>
            <a:ext cx="8229600" cy="6096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3200" b="1" i="0" u="none" strike="noStrike" cap="none">
                <a:solidFill>
                  <a:srgbClr val="CF0031"/>
                </a:solidFill>
                <a:latin typeface="Calibri"/>
                <a:ea typeface="Calibri"/>
                <a:cs typeface="Calibri"/>
                <a:sym typeface="Calibri"/>
              </a:defRPr>
            </a:lvl1pPr>
            <a:lvl2pPr marR="0" lvl="1"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2pPr>
            <a:lvl3pPr marR="0" lvl="2"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3pPr>
            <a:lvl4pPr marR="0" lvl="3"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4pPr>
            <a:lvl5pPr marR="0" lvl="4"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5pPr>
            <a:lvl6pPr marR="0" lvl="5"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6pPr>
            <a:lvl7pPr marR="0" lvl="6"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7pPr>
            <a:lvl8pPr marR="0" lvl="7"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8pPr>
            <a:lvl9pPr marR="0" lvl="8"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9pPr>
          </a:lstStyle>
          <a:p>
            <a:endParaRPr/>
          </a:p>
        </p:txBody>
      </p:sp>
      <p:sp>
        <p:nvSpPr>
          <p:cNvPr id="21" name="Google Shape;21;p19"/>
          <p:cNvSpPr txBox="1">
            <a:spLocks noGrp="1"/>
          </p:cNvSpPr>
          <p:nvPr>
            <p:ph type="body" idx="1"/>
          </p:nvPr>
        </p:nvSpPr>
        <p:spPr>
          <a:xfrm>
            <a:off x="457200" y="1066800"/>
            <a:ext cx="8229600" cy="472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Clr>
                <a:srgbClr val="005AA3"/>
              </a:buClr>
              <a:buSzPts val="2400"/>
              <a:buFont typeface="Arial"/>
              <a:buNone/>
              <a:defRPr sz="2400" b="1" i="0" u="none" strike="noStrike" cap="none">
                <a:solidFill>
                  <a:srgbClr val="006B3F"/>
                </a:solidFill>
                <a:latin typeface="Calibri"/>
                <a:ea typeface="Calibri"/>
                <a:cs typeface="Calibri"/>
                <a:sym typeface="Calibri"/>
              </a:defRPr>
            </a:lvl1pPr>
            <a:lvl2pPr marL="914400" marR="0" lvl="1" indent="-355600" algn="l" rtl="0">
              <a:spcBef>
                <a:spcPts val="500"/>
              </a:spcBef>
              <a:spcAft>
                <a:spcPts val="0"/>
              </a:spcAft>
              <a:buClr>
                <a:srgbClr val="663300"/>
              </a:buClr>
              <a:buSzPts val="2000"/>
              <a:buFont typeface="Arial"/>
              <a:buChar char="•"/>
              <a:defRPr sz="2000" b="1" i="0" u="none" strike="noStrike" cap="none">
                <a:solidFill>
                  <a:srgbClr val="000000"/>
                </a:solidFill>
                <a:latin typeface="Calibri"/>
                <a:ea typeface="Calibri"/>
                <a:cs typeface="Calibri"/>
                <a:sym typeface="Calibri"/>
              </a:defRPr>
            </a:lvl2pPr>
            <a:lvl3pPr marL="1371600" marR="0" lvl="2" indent="-342900" algn="l" rtl="0">
              <a:spcBef>
                <a:spcPts val="400"/>
              </a:spcBef>
              <a:spcAft>
                <a:spcPts val="0"/>
              </a:spcAft>
              <a:buClr>
                <a:srgbClr val="663300"/>
              </a:buClr>
              <a:buSzPts val="1800"/>
              <a:buFont typeface="Arial"/>
              <a:buChar char="•"/>
              <a:defRPr sz="1800" b="1" i="0" u="none" strike="noStrike" cap="none">
                <a:solidFill>
                  <a:srgbClr val="005AA3"/>
                </a:solidFill>
                <a:latin typeface="Calibri"/>
                <a:ea typeface="Calibri"/>
                <a:cs typeface="Calibri"/>
                <a:sym typeface="Calibri"/>
              </a:defRPr>
            </a:lvl3pPr>
            <a:lvl4pPr marL="1828800" marR="0" lvl="3" indent="-317500" algn="l" rtl="0">
              <a:spcBef>
                <a:spcPts val="300"/>
              </a:spcBef>
              <a:spcAft>
                <a:spcPts val="0"/>
              </a:spcAft>
              <a:buClr>
                <a:srgbClr val="CF0031"/>
              </a:buClr>
              <a:buSzPts val="1400"/>
              <a:buFont typeface="Arial"/>
              <a:buChar char="–"/>
              <a:defRPr sz="1400" b="1" i="1" u="none" strike="noStrike" cap="none">
                <a:solidFill>
                  <a:srgbClr val="CF0031"/>
                </a:solidFill>
                <a:latin typeface="Calibri"/>
                <a:ea typeface="Calibri"/>
                <a:cs typeface="Calibri"/>
                <a:sym typeface="Calibri"/>
              </a:defRPr>
            </a:lvl4pPr>
            <a:lvl5pPr marL="2286000" marR="0" lvl="4"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5pPr>
            <a:lvl6pPr marL="2743200" marR="0" lvl="5"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6pPr>
            <a:lvl7pPr marL="3200400" marR="0" lvl="6"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7pPr>
            <a:lvl8pPr marL="3657600" marR="0" lvl="7"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8pPr>
            <a:lvl9pPr marL="4114800" marR="0" lvl="8"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9pPr>
          </a:lstStyle>
          <a:p>
            <a:endParaRPr/>
          </a:p>
        </p:txBody>
      </p:sp>
      <p:sp>
        <p:nvSpPr>
          <p:cNvPr id="22" name="Google Shape;22;p19"/>
          <p:cNvSpPr txBox="1">
            <a:spLocks noGrp="1"/>
          </p:cNvSpPr>
          <p:nvPr>
            <p:ph type="sldNum" idx="12"/>
          </p:nvPr>
        </p:nvSpPr>
        <p:spPr>
          <a:xfrm>
            <a:off x="4451350" y="6564313"/>
            <a:ext cx="254000" cy="2540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00" b="1">
                <a:solidFill>
                  <a:srgbClr val="FFFFFF"/>
                </a:solidFill>
                <a:latin typeface="Calibri"/>
                <a:ea typeface="Calibri"/>
                <a:cs typeface="Calibri"/>
                <a:sym typeface="Calibri"/>
              </a:defRPr>
            </a:lvl1pPr>
            <a:lvl2pPr marL="0" lvl="1" indent="0" algn="ctr">
              <a:spcBef>
                <a:spcPts val="0"/>
              </a:spcBef>
              <a:spcAft>
                <a:spcPts val="0"/>
              </a:spcAft>
              <a:buNone/>
              <a:defRPr sz="1000" b="1">
                <a:solidFill>
                  <a:srgbClr val="FFFFFF"/>
                </a:solidFill>
                <a:latin typeface="Calibri"/>
                <a:ea typeface="Calibri"/>
                <a:cs typeface="Calibri"/>
                <a:sym typeface="Calibri"/>
              </a:defRPr>
            </a:lvl2pPr>
            <a:lvl3pPr marL="0" lvl="2" indent="0" algn="ctr">
              <a:spcBef>
                <a:spcPts val="0"/>
              </a:spcBef>
              <a:spcAft>
                <a:spcPts val="0"/>
              </a:spcAft>
              <a:buNone/>
              <a:defRPr sz="1000" b="1">
                <a:solidFill>
                  <a:srgbClr val="FFFFFF"/>
                </a:solidFill>
                <a:latin typeface="Calibri"/>
                <a:ea typeface="Calibri"/>
                <a:cs typeface="Calibri"/>
                <a:sym typeface="Calibri"/>
              </a:defRPr>
            </a:lvl3pPr>
            <a:lvl4pPr marL="0" lvl="3" indent="0" algn="ctr">
              <a:spcBef>
                <a:spcPts val="0"/>
              </a:spcBef>
              <a:spcAft>
                <a:spcPts val="0"/>
              </a:spcAft>
              <a:buNone/>
              <a:defRPr sz="1000" b="1">
                <a:solidFill>
                  <a:srgbClr val="FFFFFF"/>
                </a:solidFill>
                <a:latin typeface="Calibri"/>
                <a:ea typeface="Calibri"/>
                <a:cs typeface="Calibri"/>
                <a:sym typeface="Calibri"/>
              </a:defRPr>
            </a:lvl4pPr>
            <a:lvl5pPr marL="0" lvl="4" indent="0" algn="ctr">
              <a:spcBef>
                <a:spcPts val="0"/>
              </a:spcBef>
              <a:spcAft>
                <a:spcPts val="0"/>
              </a:spcAft>
              <a:buNone/>
              <a:defRPr sz="1000" b="1">
                <a:solidFill>
                  <a:srgbClr val="FFFFFF"/>
                </a:solidFill>
                <a:latin typeface="Calibri"/>
                <a:ea typeface="Calibri"/>
                <a:cs typeface="Calibri"/>
                <a:sym typeface="Calibri"/>
              </a:defRPr>
            </a:lvl5pPr>
            <a:lvl6pPr marL="0" lvl="5" indent="0" algn="ctr">
              <a:spcBef>
                <a:spcPts val="0"/>
              </a:spcBef>
              <a:spcAft>
                <a:spcPts val="0"/>
              </a:spcAft>
              <a:buNone/>
              <a:defRPr sz="1000" b="1">
                <a:solidFill>
                  <a:srgbClr val="FFFFFF"/>
                </a:solidFill>
                <a:latin typeface="Calibri"/>
                <a:ea typeface="Calibri"/>
                <a:cs typeface="Calibri"/>
                <a:sym typeface="Calibri"/>
              </a:defRPr>
            </a:lvl6pPr>
            <a:lvl7pPr marL="0" lvl="6" indent="0" algn="ctr">
              <a:spcBef>
                <a:spcPts val="0"/>
              </a:spcBef>
              <a:spcAft>
                <a:spcPts val="0"/>
              </a:spcAft>
              <a:buNone/>
              <a:defRPr sz="1000" b="1">
                <a:solidFill>
                  <a:srgbClr val="FFFFFF"/>
                </a:solidFill>
                <a:latin typeface="Calibri"/>
                <a:ea typeface="Calibri"/>
                <a:cs typeface="Calibri"/>
                <a:sym typeface="Calibri"/>
              </a:defRPr>
            </a:lvl7pPr>
            <a:lvl8pPr marL="0" lvl="7" indent="0" algn="ctr">
              <a:spcBef>
                <a:spcPts val="0"/>
              </a:spcBef>
              <a:spcAft>
                <a:spcPts val="0"/>
              </a:spcAft>
              <a:buNone/>
              <a:defRPr sz="1000" b="1">
                <a:solidFill>
                  <a:srgbClr val="FFFFFF"/>
                </a:solidFill>
                <a:latin typeface="Calibri"/>
                <a:ea typeface="Calibri"/>
                <a:cs typeface="Calibri"/>
                <a:sym typeface="Calibri"/>
              </a:defRPr>
            </a:lvl8pPr>
            <a:lvl9pPr marL="0" lvl="8" indent="0" algn="ctr">
              <a:spcBef>
                <a:spcPts val="0"/>
              </a:spcBef>
              <a:spcAft>
                <a:spcPts val="0"/>
              </a:spcAft>
              <a:buNone/>
              <a:defRPr sz="1000" b="1">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
        <p:cNvGrpSpPr/>
        <p:nvPr/>
      </p:nvGrpSpPr>
      <p:grpSpPr>
        <a:xfrm>
          <a:off x="0" y="0"/>
          <a:ext cx="0" cy="0"/>
          <a:chOff x="0" y="0"/>
          <a:chExt cx="0" cy="0"/>
        </a:xfrm>
      </p:grpSpPr>
      <p:sp>
        <p:nvSpPr>
          <p:cNvPr id="24" name="Google Shape;24;p20"/>
          <p:cNvSpPr txBox="1">
            <a:spLocks noGrp="1"/>
          </p:cNvSpPr>
          <p:nvPr>
            <p:ph type="sldNum" idx="12"/>
          </p:nvPr>
        </p:nvSpPr>
        <p:spPr>
          <a:xfrm>
            <a:off x="4451350" y="6564313"/>
            <a:ext cx="254000" cy="2540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00" b="1">
                <a:solidFill>
                  <a:srgbClr val="FFFFFF"/>
                </a:solidFill>
                <a:latin typeface="Calibri"/>
                <a:ea typeface="Calibri"/>
                <a:cs typeface="Calibri"/>
                <a:sym typeface="Calibri"/>
              </a:defRPr>
            </a:lvl1pPr>
            <a:lvl2pPr marL="0" lvl="1" indent="0" algn="ctr">
              <a:spcBef>
                <a:spcPts val="0"/>
              </a:spcBef>
              <a:spcAft>
                <a:spcPts val="0"/>
              </a:spcAft>
              <a:buNone/>
              <a:defRPr sz="1000" b="1">
                <a:solidFill>
                  <a:srgbClr val="FFFFFF"/>
                </a:solidFill>
                <a:latin typeface="Calibri"/>
                <a:ea typeface="Calibri"/>
                <a:cs typeface="Calibri"/>
                <a:sym typeface="Calibri"/>
              </a:defRPr>
            </a:lvl2pPr>
            <a:lvl3pPr marL="0" lvl="2" indent="0" algn="ctr">
              <a:spcBef>
                <a:spcPts val="0"/>
              </a:spcBef>
              <a:spcAft>
                <a:spcPts val="0"/>
              </a:spcAft>
              <a:buNone/>
              <a:defRPr sz="1000" b="1">
                <a:solidFill>
                  <a:srgbClr val="FFFFFF"/>
                </a:solidFill>
                <a:latin typeface="Calibri"/>
                <a:ea typeface="Calibri"/>
                <a:cs typeface="Calibri"/>
                <a:sym typeface="Calibri"/>
              </a:defRPr>
            </a:lvl3pPr>
            <a:lvl4pPr marL="0" lvl="3" indent="0" algn="ctr">
              <a:spcBef>
                <a:spcPts val="0"/>
              </a:spcBef>
              <a:spcAft>
                <a:spcPts val="0"/>
              </a:spcAft>
              <a:buNone/>
              <a:defRPr sz="1000" b="1">
                <a:solidFill>
                  <a:srgbClr val="FFFFFF"/>
                </a:solidFill>
                <a:latin typeface="Calibri"/>
                <a:ea typeface="Calibri"/>
                <a:cs typeface="Calibri"/>
                <a:sym typeface="Calibri"/>
              </a:defRPr>
            </a:lvl4pPr>
            <a:lvl5pPr marL="0" lvl="4" indent="0" algn="ctr">
              <a:spcBef>
                <a:spcPts val="0"/>
              </a:spcBef>
              <a:spcAft>
                <a:spcPts val="0"/>
              </a:spcAft>
              <a:buNone/>
              <a:defRPr sz="1000" b="1">
                <a:solidFill>
                  <a:srgbClr val="FFFFFF"/>
                </a:solidFill>
                <a:latin typeface="Calibri"/>
                <a:ea typeface="Calibri"/>
                <a:cs typeface="Calibri"/>
                <a:sym typeface="Calibri"/>
              </a:defRPr>
            </a:lvl5pPr>
            <a:lvl6pPr marL="0" lvl="5" indent="0" algn="ctr">
              <a:spcBef>
                <a:spcPts val="0"/>
              </a:spcBef>
              <a:spcAft>
                <a:spcPts val="0"/>
              </a:spcAft>
              <a:buNone/>
              <a:defRPr sz="1000" b="1">
                <a:solidFill>
                  <a:srgbClr val="FFFFFF"/>
                </a:solidFill>
                <a:latin typeface="Calibri"/>
                <a:ea typeface="Calibri"/>
                <a:cs typeface="Calibri"/>
                <a:sym typeface="Calibri"/>
              </a:defRPr>
            </a:lvl6pPr>
            <a:lvl7pPr marL="0" lvl="6" indent="0" algn="ctr">
              <a:spcBef>
                <a:spcPts val="0"/>
              </a:spcBef>
              <a:spcAft>
                <a:spcPts val="0"/>
              </a:spcAft>
              <a:buNone/>
              <a:defRPr sz="1000" b="1">
                <a:solidFill>
                  <a:srgbClr val="FFFFFF"/>
                </a:solidFill>
                <a:latin typeface="Calibri"/>
                <a:ea typeface="Calibri"/>
                <a:cs typeface="Calibri"/>
                <a:sym typeface="Calibri"/>
              </a:defRPr>
            </a:lvl7pPr>
            <a:lvl8pPr marL="0" lvl="7" indent="0" algn="ctr">
              <a:spcBef>
                <a:spcPts val="0"/>
              </a:spcBef>
              <a:spcAft>
                <a:spcPts val="0"/>
              </a:spcAft>
              <a:buNone/>
              <a:defRPr sz="1000" b="1">
                <a:solidFill>
                  <a:srgbClr val="FFFFFF"/>
                </a:solidFill>
                <a:latin typeface="Calibri"/>
                <a:ea typeface="Calibri"/>
                <a:cs typeface="Calibri"/>
                <a:sym typeface="Calibri"/>
              </a:defRPr>
            </a:lvl8pPr>
            <a:lvl9pPr marL="0" lvl="8" indent="0" algn="ctr">
              <a:spcBef>
                <a:spcPts val="0"/>
              </a:spcBef>
              <a:spcAft>
                <a:spcPts val="0"/>
              </a:spcAft>
              <a:buNone/>
              <a:defRPr sz="1000" b="1">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5" name="Google Shape;25;p20"/>
          <p:cNvSpPr txBox="1">
            <a:spLocks noGrp="1"/>
          </p:cNvSpPr>
          <p:nvPr>
            <p:ph type="title"/>
          </p:nvPr>
        </p:nvSpPr>
        <p:spPr>
          <a:xfrm>
            <a:off x="457200" y="381000"/>
            <a:ext cx="8229600" cy="6096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3200" b="1" i="0" u="none" strike="noStrike" cap="none">
                <a:solidFill>
                  <a:srgbClr val="CF0031"/>
                </a:solidFill>
                <a:latin typeface="Calibri"/>
                <a:ea typeface="Calibri"/>
                <a:cs typeface="Calibri"/>
                <a:sym typeface="Calibri"/>
              </a:defRPr>
            </a:lvl1pPr>
            <a:lvl2pPr marR="0" lvl="1"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2pPr>
            <a:lvl3pPr marR="0" lvl="2"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3pPr>
            <a:lvl4pPr marR="0" lvl="3"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4pPr>
            <a:lvl5pPr marR="0" lvl="4"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5pPr>
            <a:lvl6pPr marR="0" lvl="5"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6pPr>
            <a:lvl7pPr marR="0" lvl="6"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7pPr>
            <a:lvl8pPr marR="0" lvl="7"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8pPr>
            <a:lvl9pPr marR="0" lvl="8"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6"/>
        <p:cNvGrpSpPr/>
        <p:nvPr/>
      </p:nvGrpSpPr>
      <p:grpSpPr>
        <a:xfrm>
          <a:off x="0" y="0"/>
          <a:ext cx="0" cy="0"/>
          <a:chOff x="0" y="0"/>
          <a:chExt cx="0" cy="0"/>
        </a:xfrm>
      </p:grpSpPr>
      <p:sp>
        <p:nvSpPr>
          <p:cNvPr id="27" name="Google Shape;27;p21"/>
          <p:cNvSpPr txBox="1">
            <a:spLocks noGrp="1"/>
          </p:cNvSpPr>
          <p:nvPr>
            <p:ph type="sldNum" idx="12"/>
          </p:nvPr>
        </p:nvSpPr>
        <p:spPr>
          <a:xfrm>
            <a:off x="4451350" y="6564313"/>
            <a:ext cx="254000" cy="2540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22"/>
          <p:cNvSpPr txBox="1">
            <a:spLocks noGrp="1"/>
          </p:cNvSpPr>
          <p:nvPr>
            <p:ph type="sldNum" idx="12"/>
          </p:nvPr>
        </p:nvSpPr>
        <p:spPr>
          <a:xfrm>
            <a:off x="4451350" y="6564313"/>
            <a:ext cx="254000" cy="2540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00" b="1">
                <a:solidFill>
                  <a:srgbClr val="FFFFFF"/>
                </a:solidFill>
                <a:latin typeface="Calibri"/>
                <a:ea typeface="Calibri"/>
                <a:cs typeface="Calibri"/>
                <a:sym typeface="Calibri"/>
              </a:defRPr>
            </a:lvl1pPr>
            <a:lvl2pPr marL="0" lvl="1" indent="0" algn="ctr">
              <a:spcBef>
                <a:spcPts val="0"/>
              </a:spcBef>
              <a:spcAft>
                <a:spcPts val="0"/>
              </a:spcAft>
              <a:buNone/>
              <a:defRPr sz="1000" b="1">
                <a:solidFill>
                  <a:srgbClr val="FFFFFF"/>
                </a:solidFill>
                <a:latin typeface="Calibri"/>
                <a:ea typeface="Calibri"/>
                <a:cs typeface="Calibri"/>
                <a:sym typeface="Calibri"/>
              </a:defRPr>
            </a:lvl2pPr>
            <a:lvl3pPr marL="0" lvl="2" indent="0" algn="ctr">
              <a:spcBef>
                <a:spcPts val="0"/>
              </a:spcBef>
              <a:spcAft>
                <a:spcPts val="0"/>
              </a:spcAft>
              <a:buNone/>
              <a:defRPr sz="1000" b="1">
                <a:solidFill>
                  <a:srgbClr val="FFFFFF"/>
                </a:solidFill>
                <a:latin typeface="Calibri"/>
                <a:ea typeface="Calibri"/>
                <a:cs typeface="Calibri"/>
                <a:sym typeface="Calibri"/>
              </a:defRPr>
            </a:lvl3pPr>
            <a:lvl4pPr marL="0" lvl="3" indent="0" algn="ctr">
              <a:spcBef>
                <a:spcPts val="0"/>
              </a:spcBef>
              <a:spcAft>
                <a:spcPts val="0"/>
              </a:spcAft>
              <a:buNone/>
              <a:defRPr sz="1000" b="1">
                <a:solidFill>
                  <a:srgbClr val="FFFFFF"/>
                </a:solidFill>
                <a:latin typeface="Calibri"/>
                <a:ea typeface="Calibri"/>
                <a:cs typeface="Calibri"/>
                <a:sym typeface="Calibri"/>
              </a:defRPr>
            </a:lvl4pPr>
            <a:lvl5pPr marL="0" lvl="4" indent="0" algn="ctr">
              <a:spcBef>
                <a:spcPts val="0"/>
              </a:spcBef>
              <a:spcAft>
                <a:spcPts val="0"/>
              </a:spcAft>
              <a:buNone/>
              <a:defRPr sz="1000" b="1">
                <a:solidFill>
                  <a:srgbClr val="FFFFFF"/>
                </a:solidFill>
                <a:latin typeface="Calibri"/>
                <a:ea typeface="Calibri"/>
                <a:cs typeface="Calibri"/>
                <a:sym typeface="Calibri"/>
              </a:defRPr>
            </a:lvl5pPr>
            <a:lvl6pPr marL="0" lvl="5" indent="0" algn="ctr">
              <a:spcBef>
                <a:spcPts val="0"/>
              </a:spcBef>
              <a:spcAft>
                <a:spcPts val="0"/>
              </a:spcAft>
              <a:buNone/>
              <a:defRPr sz="1000" b="1">
                <a:solidFill>
                  <a:srgbClr val="FFFFFF"/>
                </a:solidFill>
                <a:latin typeface="Calibri"/>
                <a:ea typeface="Calibri"/>
                <a:cs typeface="Calibri"/>
                <a:sym typeface="Calibri"/>
              </a:defRPr>
            </a:lvl6pPr>
            <a:lvl7pPr marL="0" lvl="6" indent="0" algn="ctr">
              <a:spcBef>
                <a:spcPts val="0"/>
              </a:spcBef>
              <a:spcAft>
                <a:spcPts val="0"/>
              </a:spcAft>
              <a:buNone/>
              <a:defRPr sz="1000" b="1">
                <a:solidFill>
                  <a:srgbClr val="FFFFFF"/>
                </a:solidFill>
                <a:latin typeface="Calibri"/>
                <a:ea typeface="Calibri"/>
                <a:cs typeface="Calibri"/>
                <a:sym typeface="Calibri"/>
              </a:defRPr>
            </a:lvl7pPr>
            <a:lvl8pPr marL="0" lvl="7" indent="0" algn="ctr">
              <a:spcBef>
                <a:spcPts val="0"/>
              </a:spcBef>
              <a:spcAft>
                <a:spcPts val="0"/>
              </a:spcAft>
              <a:buNone/>
              <a:defRPr sz="1000" b="1">
                <a:solidFill>
                  <a:srgbClr val="FFFFFF"/>
                </a:solidFill>
                <a:latin typeface="Calibri"/>
                <a:ea typeface="Calibri"/>
                <a:cs typeface="Calibri"/>
                <a:sym typeface="Calibri"/>
              </a:defRPr>
            </a:lvl8pPr>
            <a:lvl9pPr marL="0" lvl="8" indent="0" algn="ctr">
              <a:spcBef>
                <a:spcPts val="0"/>
              </a:spcBef>
              <a:spcAft>
                <a:spcPts val="0"/>
              </a:spcAft>
              <a:buNone/>
              <a:defRPr sz="1000" b="1">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22"/>
          <p:cNvSpPr txBox="1">
            <a:spLocks noGrp="1"/>
          </p:cNvSpPr>
          <p:nvPr>
            <p:ph type="body" idx="1"/>
          </p:nvPr>
        </p:nvSpPr>
        <p:spPr>
          <a:xfrm>
            <a:off x="457200" y="1066801"/>
            <a:ext cx="4114800" cy="472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Clr>
                <a:srgbClr val="005AA3"/>
              </a:buClr>
              <a:buSzPts val="2400"/>
              <a:buFont typeface="Arial"/>
              <a:buNone/>
              <a:defRPr sz="2400" b="1" i="0" u="none" strike="noStrike" cap="none">
                <a:solidFill>
                  <a:srgbClr val="006B3F"/>
                </a:solidFill>
                <a:latin typeface="Calibri"/>
                <a:ea typeface="Calibri"/>
                <a:cs typeface="Calibri"/>
                <a:sym typeface="Calibri"/>
              </a:defRPr>
            </a:lvl1pPr>
            <a:lvl2pPr marL="914400" marR="0" lvl="1" indent="-355600" algn="l" rtl="0">
              <a:spcBef>
                <a:spcPts val="500"/>
              </a:spcBef>
              <a:spcAft>
                <a:spcPts val="0"/>
              </a:spcAft>
              <a:buClr>
                <a:srgbClr val="663300"/>
              </a:buClr>
              <a:buSzPts val="2000"/>
              <a:buFont typeface="Arial"/>
              <a:buChar char="•"/>
              <a:defRPr sz="2000" b="1" i="0" u="none" strike="noStrike" cap="none">
                <a:solidFill>
                  <a:srgbClr val="000000"/>
                </a:solidFill>
                <a:latin typeface="Calibri"/>
                <a:ea typeface="Calibri"/>
                <a:cs typeface="Calibri"/>
                <a:sym typeface="Calibri"/>
              </a:defRPr>
            </a:lvl2pPr>
            <a:lvl3pPr marL="1371600" marR="0" lvl="2" indent="-342900" algn="l" rtl="0">
              <a:spcBef>
                <a:spcPts val="400"/>
              </a:spcBef>
              <a:spcAft>
                <a:spcPts val="0"/>
              </a:spcAft>
              <a:buClr>
                <a:srgbClr val="663300"/>
              </a:buClr>
              <a:buSzPts val="1800"/>
              <a:buFont typeface="Arial"/>
              <a:buChar char="•"/>
              <a:defRPr sz="1800" b="1" i="0" u="none" strike="noStrike" cap="none">
                <a:solidFill>
                  <a:srgbClr val="005AA3"/>
                </a:solidFill>
                <a:latin typeface="Calibri"/>
                <a:ea typeface="Calibri"/>
                <a:cs typeface="Calibri"/>
                <a:sym typeface="Calibri"/>
              </a:defRPr>
            </a:lvl3pPr>
            <a:lvl4pPr marL="1828800" marR="0" lvl="3" indent="-317500" algn="l" rtl="0">
              <a:spcBef>
                <a:spcPts val="300"/>
              </a:spcBef>
              <a:spcAft>
                <a:spcPts val="0"/>
              </a:spcAft>
              <a:buClr>
                <a:srgbClr val="CF0031"/>
              </a:buClr>
              <a:buSzPts val="1400"/>
              <a:buFont typeface="Arial"/>
              <a:buChar char="–"/>
              <a:defRPr sz="1400" b="1" i="1" u="none" strike="noStrike" cap="none">
                <a:solidFill>
                  <a:srgbClr val="CF0031"/>
                </a:solidFill>
                <a:latin typeface="Calibri"/>
                <a:ea typeface="Calibri"/>
                <a:cs typeface="Calibri"/>
                <a:sym typeface="Calibri"/>
              </a:defRPr>
            </a:lvl4pPr>
            <a:lvl5pPr marL="2286000" marR="0" lvl="4"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5pPr>
            <a:lvl6pPr marL="2743200" marR="0" lvl="5"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6pPr>
            <a:lvl7pPr marL="3200400" marR="0" lvl="6"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7pPr>
            <a:lvl8pPr marL="3657600" marR="0" lvl="7"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8pPr>
            <a:lvl9pPr marL="4114800" marR="0" lvl="8"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9pPr>
          </a:lstStyle>
          <a:p>
            <a:endParaRPr/>
          </a:p>
        </p:txBody>
      </p:sp>
      <p:sp>
        <p:nvSpPr>
          <p:cNvPr id="31" name="Google Shape;31;p22"/>
          <p:cNvSpPr txBox="1">
            <a:spLocks noGrp="1"/>
          </p:cNvSpPr>
          <p:nvPr>
            <p:ph type="body" idx="2"/>
          </p:nvPr>
        </p:nvSpPr>
        <p:spPr>
          <a:xfrm>
            <a:off x="4648200" y="1066801"/>
            <a:ext cx="4038600" cy="472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Clr>
                <a:srgbClr val="005AA3"/>
              </a:buClr>
              <a:buSzPts val="2400"/>
              <a:buFont typeface="Arial"/>
              <a:buNone/>
              <a:defRPr sz="2400" b="1" i="0" u="none" strike="noStrike" cap="none">
                <a:solidFill>
                  <a:srgbClr val="006B3F"/>
                </a:solidFill>
                <a:latin typeface="Calibri"/>
                <a:ea typeface="Calibri"/>
                <a:cs typeface="Calibri"/>
                <a:sym typeface="Calibri"/>
              </a:defRPr>
            </a:lvl1pPr>
            <a:lvl2pPr marL="914400" marR="0" lvl="1" indent="-355600" algn="l" rtl="0">
              <a:spcBef>
                <a:spcPts val="500"/>
              </a:spcBef>
              <a:spcAft>
                <a:spcPts val="0"/>
              </a:spcAft>
              <a:buClr>
                <a:srgbClr val="663300"/>
              </a:buClr>
              <a:buSzPts val="2000"/>
              <a:buFont typeface="Arial"/>
              <a:buChar char="•"/>
              <a:defRPr sz="2000" b="1" i="0" u="none" strike="noStrike" cap="none">
                <a:solidFill>
                  <a:srgbClr val="000000"/>
                </a:solidFill>
                <a:latin typeface="Calibri"/>
                <a:ea typeface="Calibri"/>
                <a:cs typeface="Calibri"/>
                <a:sym typeface="Calibri"/>
              </a:defRPr>
            </a:lvl2pPr>
            <a:lvl3pPr marL="1371600" marR="0" lvl="2" indent="-342900" algn="l" rtl="0">
              <a:spcBef>
                <a:spcPts val="400"/>
              </a:spcBef>
              <a:spcAft>
                <a:spcPts val="0"/>
              </a:spcAft>
              <a:buClr>
                <a:srgbClr val="663300"/>
              </a:buClr>
              <a:buSzPts val="1800"/>
              <a:buFont typeface="Arial"/>
              <a:buChar char="•"/>
              <a:defRPr sz="1800" b="1" i="0" u="none" strike="noStrike" cap="none">
                <a:solidFill>
                  <a:srgbClr val="005AA3"/>
                </a:solidFill>
                <a:latin typeface="Calibri"/>
                <a:ea typeface="Calibri"/>
                <a:cs typeface="Calibri"/>
                <a:sym typeface="Calibri"/>
              </a:defRPr>
            </a:lvl3pPr>
            <a:lvl4pPr marL="1828800" marR="0" lvl="3" indent="-317500" algn="l" rtl="0">
              <a:spcBef>
                <a:spcPts val="300"/>
              </a:spcBef>
              <a:spcAft>
                <a:spcPts val="0"/>
              </a:spcAft>
              <a:buClr>
                <a:srgbClr val="CF0031"/>
              </a:buClr>
              <a:buSzPts val="1400"/>
              <a:buFont typeface="Arial"/>
              <a:buChar char="–"/>
              <a:defRPr sz="1400" b="1" i="1" u="none" strike="noStrike" cap="none">
                <a:solidFill>
                  <a:srgbClr val="CF0031"/>
                </a:solidFill>
                <a:latin typeface="Calibri"/>
                <a:ea typeface="Calibri"/>
                <a:cs typeface="Calibri"/>
                <a:sym typeface="Calibri"/>
              </a:defRPr>
            </a:lvl4pPr>
            <a:lvl5pPr marL="2286000" marR="0" lvl="4"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5pPr>
            <a:lvl6pPr marL="2743200" marR="0" lvl="5"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6pPr>
            <a:lvl7pPr marL="3200400" marR="0" lvl="6"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7pPr>
            <a:lvl8pPr marL="3657600" marR="0" lvl="7"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8pPr>
            <a:lvl9pPr marL="4114800" marR="0" lvl="8"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9pPr>
          </a:lstStyle>
          <a:p>
            <a:endParaRPr/>
          </a:p>
        </p:txBody>
      </p:sp>
      <p:sp>
        <p:nvSpPr>
          <p:cNvPr id="32" name="Google Shape;32;p22"/>
          <p:cNvSpPr txBox="1">
            <a:spLocks noGrp="1"/>
          </p:cNvSpPr>
          <p:nvPr>
            <p:ph type="title"/>
          </p:nvPr>
        </p:nvSpPr>
        <p:spPr>
          <a:xfrm>
            <a:off x="457200" y="381000"/>
            <a:ext cx="8229600" cy="6096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3200" b="1" i="0" u="none" strike="noStrike" cap="none">
                <a:solidFill>
                  <a:srgbClr val="CF0031"/>
                </a:solidFill>
                <a:latin typeface="Calibri"/>
                <a:ea typeface="Calibri"/>
                <a:cs typeface="Calibri"/>
                <a:sym typeface="Calibri"/>
              </a:defRPr>
            </a:lvl1pPr>
            <a:lvl2pPr marR="0" lvl="1"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2pPr>
            <a:lvl3pPr marR="0" lvl="2"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3pPr>
            <a:lvl4pPr marR="0" lvl="3"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4pPr>
            <a:lvl5pPr marR="0" lvl="4"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5pPr>
            <a:lvl6pPr marR="0" lvl="5"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6pPr>
            <a:lvl7pPr marR="0" lvl="6"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7pPr>
            <a:lvl8pPr marR="0" lvl="7"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8pPr>
            <a:lvl9pPr marR="0" lvl="8"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3"/>
        <p:cNvGrpSpPr/>
        <p:nvPr/>
      </p:nvGrpSpPr>
      <p:grpSpPr>
        <a:xfrm>
          <a:off x="0" y="0"/>
          <a:ext cx="0" cy="0"/>
          <a:chOff x="0" y="0"/>
          <a:chExt cx="0" cy="0"/>
        </a:xfrm>
      </p:grpSpPr>
      <p:sp>
        <p:nvSpPr>
          <p:cNvPr id="34" name="Google Shape;34;p23"/>
          <p:cNvSpPr txBox="1">
            <a:spLocks noGrp="1"/>
          </p:cNvSpPr>
          <p:nvPr>
            <p:ph type="body" idx="1"/>
          </p:nvPr>
        </p:nvSpPr>
        <p:spPr>
          <a:xfrm>
            <a:off x="457200" y="1066800"/>
            <a:ext cx="4023360"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600"/>
              </a:spcBef>
              <a:spcAft>
                <a:spcPts val="0"/>
              </a:spcAft>
              <a:buClr>
                <a:srgbClr val="005AA3"/>
              </a:buClr>
              <a:buSzPts val="2400"/>
              <a:buFont typeface="Arial"/>
              <a:buNone/>
              <a:defRPr sz="2400" b="1" i="0" u="none" strike="noStrike" cap="none">
                <a:solidFill>
                  <a:srgbClr val="006B3F"/>
                </a:solidFill>
                <a:latin typeface="Calibri"/>
                <a:ea typeface="Calibri"/>
                <a:cs typeface="Calibri"/>
                <a:sym typeface="Calibri"/>
              </a:defRPr>
            </a:lvl1pPr>
            <a:lvl2pPr marL="914400" marR="0" lvl="1" indent="-228600" algn="l" rtl="0">
              <a:spcBef>
                <a:spcPts val="500"/>
              </a:spcBef>
              <a:spcAft>
                <a:spcPts val="0"/>
              </a:spcAft>
              <a:buClr>
                <a:srgbClr val="005AA3"/>
              </a:buClr>
              <a:buSzPts val="2000"/>
              <a:buFont typeface="Arial"/>
              <a:buNone/>
              <a:defRPr sz="2000" b="1" i="0" u="none" strike="noStrike" cap="none">
                <a:solidFill>
                  <a:srgbClr val="005AA3"/>
                </a:solidFill>
                <a:latin typeface="Calibri"/>
                <a:ea typeface="Calibri"/>
                <a:cs typeface="Calibri"/>
                <a:sym typeface="Calibri"/>
              </a:defRPr>
            </a:lvl2pPr>
            <a:lvl3pPr marL="1371600" marR="0" lvl="2" indent="-228600" algn="l" rtl="0">
              <a:spcBef>
                <a:spcPts val="400"/>
              </a:spcBef>
              <a:spcAft>
                <a:spcPts val="0"/>
              </a:spcAft>
              <a:buClr>
                <a:srgbClr val="005AA3"/>
              </a:buClr>
              <a:buSzPts val="1800"/>
              <a:buFont typeface="Arial"/>
              <a:buNone/>
              <a:defRPr sz="1800" b="1" i="0" u="none" strike="noStrike" cap="none">
                <a:solidFill>
                  <a:srgbClr val="005AA3"/>
                </a:solidFill>
                <a:latin typeface="Calibri"/>
                <a:ea typeface="Calibri"/>
                <a:cs typeface="Calibri"/>
                <a:sym typeface="Calibri"/>
              </a:defRPr>
            </a:lvl3pPr>
            <a:lvl4pPr marL="1828800" marR="0" lvl="3" indent="-228600" algn="l" rtl="0">
              <a:spcBef>
                <a:spcPts val="300"/>
              </a:spcBef>
              <a:spcAft>
                <a:spcPts val="0"/>
              </a:spcAft>
              <a:buClr>
                <a:srgbClr val="CF0031"/>
              </a:buClr>
              <a:buSzPts val="1600"/>
              <a:buFont typeface="Arial"/>
              <a:buNone/>
              <a:defRPr sz="1600" b="1" i="1" u="none" strike="noStrike" cap="none">
                <a:solidFill>
                  <a:srgbClr val="CF0031"/>
                </a:solidFill>
                <a:latin typeface="Calibri"/>
                <a:ea typeface="Calibri"/>
                <a:cs typeface="Calibri"/>
                <a:sym typeface="Calibri"/>
              </a:defRPr>
            </a:lvl4pPr>
            <a:lvl5pPr marL="2286000" marR="0" lvl="4" indent="-228600" algn="l" rtl="0">
              <a:spcBef>
                <a:spcPts val="300"/>
              </a:spcBef>
              <a:spcAft>
                <a:spcPts val="0"/>
              </a:spcAft>
              <a:buClr>
                <a:srgbClr val="005AA3"/>
              </a:buClr>
              <a:buSzPts val="1600"/>
              <a:buFont typeface="Arial"/>
              <a:buNone/>
              <a:defRPr sz="1600" b="1" i="1" u="none" strike="noStrike" cap="none">
                <a:solidFill>
                  <a:srgbClr val="005AA3"/>
                </a:solidFill>
                <a:latin typeface="Calibri"/>
                <a:ea typeface="Calibri"/>
                <a:cs typeface="Calibri"/>
                <a:sym typeface="Calibri"/>
              </a:defRPr>
            </a:lvl5pPr>
            <a:lvl6pPr marL="2743200" marR="0" lvl="5" indent="-228600" algn="l" rtl="0">
              <a:spcBef>
                <a:spcPts val="300"/>
              </a:spcBef>
              <a:spcAft>
                <a:spcPts val="0"/>
              </a:spcAft>
              <a:buClr>
                <a:srgbClr val="005AA3"/>
              </a:buClr>
              <a:buSzPts val="1600"/>
              <a:buFont typeface="Arial"/>
              <a:buNone/>
              <a:defRPr sz="1600" b="1" i="1" u="none" strike="noStrike" cap="none">
                <a:solidFill>
                  <a:srgbClr val="005AA3"/>
                </a:solidFill>
                <a:latin typeface="Calibri"/>
                <a:ea typeface="Calibri"/>
                <a:cs typeface="Calibri"/>
                <a:sym typeface="Calibri"/>
              </a:defRPr>
            </a:lvl6pPr>
            <a:lvl7pPr marL="3200400" marR="0" lvl="6" indent="-228600" algn="l" rtl="0">
              <a:spcBef>
                <a:spcPts val="300"/>
              </a:spcBef>
              <a:spcAft>
                <a:spcPts val="0"/>
              </a:spcAft>
              <a:buClr>
                <a:srgbClr val="005AA3"/>
              </a:buClr>
              <a:buSzPts val="1600"/>
              <a:buFont typeface="Arial"/>
              <a:buNone/>
              <a:defRPr sz="1600" b="1" i="1" u="none" strike="noStrike" cap="none">
                <a:solidFill>
                  <a:srgbClr val="005AA3"/>
                </a:solidFill>
                <a:latin typeface="Calibri"/>
                <a:ea typeface="Calibri"/>
                <a:cs typeface="Calibri"/>
                <a:sym typeface="Calibri"/>
              </a:defRPr>
            </a:lvl7pPr>
            <a:lvl8pPr marL="3657600" marR="0" lvl="7" indent="-228600" algn="l" rtl="0">
              <a:spcBef>
                <a:spcPts val="300"/>
              </a:spcBef>
              <a:spcAft>
                <a:spcPts val="0"/>
              </a:spcAft>
              <a:buClr>
                <a:srgbClr val="005AA3"/>
              </a:buClr>
              <a:buSzPts val="1600"/>
              <a:buFont typeface="Arial"/>
              <a:buNone/>
              <a:defRPr sz="1600" b="1" i="1" u="none" strike="noStrike" cap="none">
                <a:solidFill>
                  <a:srgbClr val="005AA3"/>
                </a:solidFill>
                <a:latin typeface="Calibri"/>
                <a:ea typeface="Calibri"/>
                <a:cs typeface="Calibri"/>
                <a:sym typeface="Calibri"/>
              </a:defRPr>
            </a:lvl8pPr>
            <a:lvl9pPr marL="4114800" marR="0" lvl="8" indent="-228600" algn="l" rtl="0">
              <a:spcBef>
                <a:spcPts val="300"/>
              </a:spcBef>
              <a:spcAft>
                <a:spcPts val="0"/>
              </a:spcAft>
              <a:buClr>
                <a:srgbClr val="005AA3"/>
              </a:buClr>
              <a:buSzPts val="1600"/>
              <a:buFont typeface="Arial"/>
              <a:buNone/>
              <a:defRPr sz="1600" b="1" i="1" u="none" strike="noStrike" cap="none">
                <a:solidFill>
                  <a:srgbClr val="005AA3"/>
                </a:solidFill>
                <a:latin typeface="Calibri"/>
                <a:ea typeface="Calibri"/>
                <a:cs typeface="Calibri"/>
                <a:sym typeface="Calibri"/>
              </a:defRPr>
            </a:lvl9pPr>
          </a:lstStyle>
          <a:p>
            <a:endParaRPr/>
          </a:p>
        </p:txBody>
      </p:sp>
      <p:sp>
        <p:nvSpPr>
          <p:cNvPr id="35" name="Google Shape;35;p23"/>
          <p:cNvSpPr txBox="1">
            <a:spLocks noGrp="1"/>
          </p:cNvSpPr>
          <p:nvPr>
            <p:ph type="body" idx="2"/>
          </p:nvPr>
        </p:nvSpPr>
        <p:spPr>
          <a:xfrm>
            <a:off x="4663440" y="1066800"/>
            <a:ext cx="4023360"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600"/>
              </a:spcBef>
              <a:spcAft>
                <a:spcPts val="0"/>
              </a:spcAft>
              <a:buClr>
                <a:srgbClr val="005AA3"/>
              </a:buClr>
              <a:buSzPts val="2400"/>
              <a:buFont typeface="Arial"/>
              <a:buNone/>
              <a:defRPr sz="2400" b="1" i="0" u="none" strike="noStrike" cap="none">
                <a:solidFill>
                  <a:srgbClr val="006B3F"/>
                </a:solidFill>
                <a:latin typeface="Calibri"/>
                <a:ea typeface="Calibri"/>
                <a:cs typeface="Calibri"/>
                <a:sym typeface="Calibri"/>
              </a:defRPr>
            </a:lvl1pPr>
            <a:lvl2pPr marL="914400" marR="0" lvl="1" indent="-228600" algn="l" rtl="0">
              <a:spcBef>
                <a:spcPts val="500"/>
              </a:spcBef>
              <a:spcAft>
                <a:spcPts val="0"/>
              </a:spcAft>
              <a:buClr>
                <a:srgbClr val="005AA3"/>
              </a:buClr>
              <a:buSzPts val="2000"/>
              <a:buFont typeface="Arial"/>
              <a:buNone/>
              <a:defRPr sz="2000" b="1" i="0" u="none" strike="noStrike" cap="none">
                <a:solidFill>
                  <a:srgbClr val="005AA3"/>
                </a:solidFill>
                <a:latin typeface="Calibri"/>
                <a:ea typeface="Calibri"/>
                <a:cs typeface="Calibri"/>
                <a:sym typeface="Calibri"/>
              </a:defRPr>
            </a:lvl2pPr>
            <a:lvl3pPr marL="1371600" marR="0" lvl="2" indent="-228600" algn="l" rtl="0">
              <a:spcBef>
                <a:spcPts val="400"/>
              </a:spcBef>
              <a:spcAft>
                <a:spcPts val="0"/>
              </a:spcAft>
              <a:buClr>
                <a:srgbClr val="005AA3"/>
              </a:buClr>
              <a:buSzPts val="1800"/>
              <a:buFont typeface="Arial"/>
              <a:buNone/>
              <a:defRPr sz="1800" b="1" i="0" u="none" strike="noStrike" cap="none">
                <a:solidFill>
                  <a:srgbClr val="005AA3"/>
                </a:solidFill>
                <a:latin typeface="Calibri"/>
                <a:ea typeface="Calibri"/>
                <a:cs typeface="Calibri"/>
                <a:sym typeface="Calibri"/>
              </a:defRPr>
            </a:lvl3pPr>
            <a:lvl4pPr marL="1828800" marR="0" lvl="3" indent="-228600" algn="l" rtl="0">
              <a:spcBef>
                <a:spcPts val="300"/>
              </a:spcBef>
              <a:spcAft>
                <a:spcPts val="0"/>
              </a:spcAft>
              <a:buClr>
                <a:srgbClr val="CF0031"/>
              </a:buClr>
              <a:buSzPts val="1600"/>
              <a:buFont typeface="Arial"/>
              <a:buNone/>
              <a:defRPr sz="1600" b="1" i="1" u="none" strike="noStrike" cap="none">
                <a:solidFill>
                  <a:srgbClr val="CF0031"/>
                </a:solidFill>
                <a:latin typeface="Calibri"/>
                <a:ea typeface="Calibri"/>
                <a:cs typeface="Calibri"/>
                <a:sym typeface="Calibri"/>
              </a:defRPr>
            </a:lvl4pPr>
            <a:lvl5pPr marL="2286000" marR="0" lvl="4" indent="-228600" algn="l" rtl="0">
              <a:spcBef>
                <a:spcPts val="300"/>
              </a:spcBef>
              <a:spcAft>
                <a:spcPts val="0"/>
              </a:spcAft>
              <a:buClr>
                <a:srgbClr val="005AA3"/>
              </a:buClr>
              <a:buSzPts val="1600"/>
              <a:buFont typeface="Arial"/>
              <a:buNone/>
              <a:defRPr sz="1600" b="1" i="1" u="none" strike="noStrike" cap="none">
                <a:solidFill>
                  <a:srgbClr val="005AA3"/>
                </a:solidFill>
                <a:latin typeface="Calibri"/>
                <a:ea typeface="Calibri"/>
                <a:cs typeface="Calibri"/>
                <a:sym typeface="Calibri"/>
              </a:defRPr>
            </a:lvl5pPr>
            <a:lvl6pPr marL="2743200" marR="0" lvl="5" indent="-228600" algn="l" rtl="0">
              <a:spcBef>
                <a:spcPts val="300"/>
              </a:spcBef>
              <a:spcAft>
                <a:spcPts val="0"/>
              </a:spcAft>
              <a:buClr>
                <a:srgbClr val="005AA3"/>
              </a:buClr>
              <a:buSzPts val="1600"/>
              <a:buFont typeface="Arial"/>
              <a:buNone/>
              <a:defRPr sz="1600" b="1" i="1" u="none" strike="noStrike" cap="none">
                <a:solidFill>
                  <a:srgbClr val="005AA3"/>
                </a:solidFill>
                <a:latin typeface="Calibri"/>
                <a:ea typeface="Calibri"/>
                <a:cs typeface="Calibri"/>
                <a:sym typeface="Calibri"/>
              </a:defRPr>
            </a:lvl6pPr>
            <a:lvl7pPr marL="3200400" marR="0" lvl="6" indent="-228600" algn="l" rtl="0">
              <a:spcBef>
                <a:spcPts val="300"/>
              </a:spcBef>
              <a:spcAft>
                <a:spcPts val="0"/>
              </a:spcAft>
              <a:buClr>
                <a:srgbClr val="005AA3"/>
              </a:buClr>
              <a:buSzPts val="1600"/>
              <a:buFont typeface="Arial"/>
              <a:buNone/>
              <a:defRPr sz="1600" b="1" i="1" u="none" strike="noStrike" cap="none">
                <a:solidFill>
                  <a:srgbClr val="005AA3"/>
                </a:solidFill>
                <a:latin typeface="Calibri"/>
                <a:ea typeface="Calibri"/>
                <a:cs typeface="Calibri"/>
                <a:sym typeface="Calibri"/>
              </a:defRPr>
            </a:lvl7pPr>
            <a:lvl8pPr marL="3657600" marR="0" lvl="7" indent="-228600" algn="l" rtl="0">
              <a:spcBef>
                <a:spcPts val="300"/>
              </a:spcBef>
              <a:spcAft>
                <a:spcPts val="0"/>
              </a:spcAft>
              <a:buClr>
                <a:srgbClr val="005AA3"/>
              </a:buClr>
              <a:buSzPts val="1600"/>
              <a:buFont typeface="Arial"/>
              <a:buNone/>
              <a:defRPr sz="1600" b="1" i="1" u="none" strike="noStrike" cap="none">
                <a:solidFill>
                  <a:srgbClr val="005AA3"/>
                </a:solidFill>
                <a:latin typeface="Calibri"/>
                <a:ea typeface="Calibri"/>
                <a:cs typeface="Calibri"/>
                <a:sym typeface="Calibri"/>
              </a:defRPr>
            </a:lvl8pPr>
            <a:lvl9pPr marL="4114800" marR="0" lvl="8" indent="-228600" algn="l" rtl="0">
              <a:spcBef>
                <a:spcPts val="300"/>
              </a:spcBef>
              <a:spcAft>
                <a:spcPts val="0"/>
              </a:spcAft>
              <a:buClr>
                <a:srgbClr val="005AA3"/>
              </a:buClr>
              <a:buSzPts val="1600"/>
              <a:buFont typeface="Arial"/>
              <a:buNone/>
              <a:defRPr sz="1600" b="1" i="1" u="none" strike="noStrike" cap="none">
                <a:solidFill>
                  <a:srgbClr val="005AA3"/>
                </a:solidFill>
                <a:latin typeface="Calibri"/>
                <a:ea typeface="Calibri"/>
                <a:cs typeface="Calibri"/>
                <a:sym typeface="Calibri"/>
              </a:defRPr>
            </a:lvl9pPr>
          </a:lstStyle>
          <a:p>
            <a:endParaRPr/>
          </a:p>
        </p:txBody>
      </p:sp>
      <p:sp>
        <p:nvSpPr>
          <p:cNvPr id="36" name="Google Shape;36;p23"/>
          <p:cNvSpPr txBox="1">
            <a:spLocks noGrp="1"/>
          </p:cNvSpPr>
          <p:nvPr>
            <p:ph type="sldNum" idx="12"/>
          </p:nvPr>
        </p:nvSpPr>
        <p:spPr>
          <a:xfrm>
            <a:off x="4451350" y="6564313"/>
            <a:ext cx="254000" cy="2540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00" b="1">
                <a:solidFill>
                  <a:srgbClr val="FFFFFF"/>
                </a:solidFill>
                <a:latin typeface="Calibri"/>
                <a:ea typeface="Calibri"/>
                <a:cs typeface="Calibri"/>
                <a:sym typeface="Calibri"/>
              </a:defRPr>
            </a:lvl1pPr>
            <a:lvl2pPr marL="0" lvl="1" indent="0" algn="ctr">
              <a:spcBef>
                <a:spcPts val="0"/>
              </a:spcBef>
              <a:spcAft>
                <a:spcPts val="0"/>
              </a:spcAft>
              <a:buNone/>
              <a:defRPr sz="1000" b="1">
                <a:solidFill>
                  <a:srgbClr val="FFFFFF"/>
                </a:solidFill>
                <a:latin typeface="Calibri"/>
                <a:ea typeface="Calibri"/>
                <a:cs typeface="Calibri"/>
                <a:sym typeface="Calibri"/>
              </a:defRPr>
            </a:lvl2pPr>
            <a:lvl3pPr marL="0" lvl="2" indent="0" algn="ctr">
              <a:spcBef>
                <a:spcPts val="0"/>
              </a:spcBef>
              <a:spcAft>
                <a:spcPts val="0"/>
              </a:spcAft>
              <a:buNone/>
              <a:defRPr sz="1000" b="1">
                <a:solidFill>
                  <a:srgbClr val="FFFFFF"/>
                </a:solidFill>
                <a:latin typeface="Calibri"/>
                <a:ea typeface="Calibri"/>
                <a:cs typeface="Calibri"/>
                <a:sym typeface="Calibri"/>
              </a:defRPr>
            </a:lvl3pPr>
            <a:lvl4pPr marL="0" lvl="3" indent="0" algn="ctr">
              <a:spcBef>
                <a:spcPts val="0"/>
              </a:spcBef>
              <a:spcAft>
                <a:spcPts val="0"/>
              </a:spcAft>
              <a:buNone/>
              <a:defRPr sz="1000" b="1">
                <a:solidFill>
                  <a:srgbClr val="FFFFFF"/>
                </a:solidFill>
                <a:latin typeface="Calibri"/>
                <a:ea typeface="Calibri"/>
                <a:cs typeface="Calibri"/>
                <a:sym typeface="Calibri"/>
              </a:defRPr>
            </a:lvl4pPr>
            <a:lvl5pPr marL="0" lvl="4" indent="0" algn="ctr">
              <a:spcBef>
                <a:spcPts val="0"/>
              </a:spcBef>
              <a:spcAft>
                <a:spcPts val="0"/>
              </a:spcAft>
              <a:buNone/>
              <a:defRPr sz="1000" b="1">
                <a:solidFill>
                  <a:srgbClr val="FFFFFF"/>
                </a:solidFill>
                <a:latin typeface="Calibri"/>
                <a:ea typeface="Calibri"/>
                <a:cs typeface="Calibri"/>
                <a:sym typeface="Calibri"/>
              </a:defRPr>
            </a:lvl5pPr>
            <a:lvl6pPr marL="0" lvl="5" indent="0" algn="ctr">
              <a:spcBef>
                <a:spcPts val="0"/>
              </a:spcBef>
              <a:spcAft>
                <a:spcPts val="0"/>
              </a:spcAft>
              <a:buNone/>
              <a:defRPr sz="1000" b="1">
                <a:solidFill>
                  <a:srgbClr val="FFFFFF"/>
                </a:solidFill>
                <a:latin typeface="Calibri"/>
                <a:ea typeface="Calibri"/>
                <a:cs typeface="Calibri"/>
                <a:sym typeface="Calibri"/>
              </a:defRPr>
            </a:lvl6pPr>
            <a:lvl7pPr marL="0" lvl="6" indent="0" algn="ctr">
              <a:spcBef>
                <a:spcPts val="0"/>
              </a:spcBef>
              <a:spcAft>
                <a:spcPts val="0"/>
              </a:spcAft>
              <a:buNone/>
              <a:defRPr sz="1000" b="1">
                <a:solidFill>
                  <a:srgbClr val="FFFFFF"/>
                </a:solidFill>
                <a:latin typeface="Calibri"/>
                <a:ea typeface="Calibri"/>
                <a:cs typeface="Calibri"/>
                <a:sym typeface="Calibri"/>
              </a:defRPr>
            </a:lvl7pPr>
            <a:lvl8pPr marL="0" lvl="7" indent="0" algn="ctr">
              <a:spcBef>
                <a:spcPts val="0"/>
              </a:spcBef>
              <a:spcAft>
                <a:spcPts val="0"/>
              </a:spcAft>
              <a:buNone/>
              <a:defRPr sz="1000" b="1">
                <a:solidFill>
                  <a:srgbClr val="FFFFFF"/>
                </a:solidFill>
                <a:latin typeface="Calibri"/>
                <a:ea typeface="Calibri"/>
                <a:cs typeface="Calibri"/>
                <a:sym typeface="Calibri"/>
              </a:defRPr>
            </a:lvl8pPr>
            <a:lvl9pPr marL="0" lvl="8" indent="0" algn="ctr">
              <a:spcBef>
                <a:spcPts val="0"/>
              </a:spcBef>
              <a:spcAft>
                <a:spcPts val="0"/>
              </a:spcAft>
              <a:buNone/>
              <a:defRPr sz="1000" b="1">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7" name="Google Shape;37;p23"/>
          <p:cNvSpPr txBox="1">
            <a:spLocks noGrp="1"/>
          </p:cNvSpPr>
          <p:nvPr>
            <p:ph type="title"/>
          </p:nvPr>
        </p:nvSpPr>
        <p:spPr>
          <a:xfrm>
            <a:off x="457200" y="381000"/>
            <a:ext cx="8229600" cy="6096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3200" b="1" i="0" u="none" strike="noStrike" cap="none">
                <a:solidFill>
                  <a:srgbClr val="CF0031"/>
                </a:solidFill>
                <a:latin typeface="Calibri"/>
                <a:ea typeface="Calibri"/>
                <a:cs typeface="Calibri"/>
                <a:sym typeface="Calibri"/>
              </a:defRPr>
            </a:lvl1pPr>
            <a:lvl2pPr marR="0" lvl="1"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2pPr>
            <a:lvl3pPr marR="0" lvl="2"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3pPr>
            <a:lvl4pPr marR="0" lvl="3"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4pPr>
            <a:lvl5pPr marR="0" lvl="4"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5pPr>
            <a:lvl6pPr marR="0" lvl="5"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6pPr>
            <a:lvl7pPr marR="0" lvl="6"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7pPr>
            <a:lvl8pPr marR="0" lvl="7"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8pPr>
            <a:lvl9pPr marR="0" lvl="8"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9pPr>
          </a:lstStyle>
          <a:p>
            <a:endParaRPr/>
          </a:p>
        </p:txBody>
      </p:sp>
      <p:sp>
        <p:nvSpPr>
          <p:cNvPr id="38" name="Google Shape;38;p23"/>
          <p:cNvSpPr txBox="1">
            <a:spLocks noGrp="1"/>
          </p:cNvSpPr>
          <p:nvPr>
            <p:ph type="body" idx="3"/>
          </p:nvPr>
        </p:nvSpPr>
        <p:spPr>
          <a:xfrm>
            <a:off x="457200" y="1752600"/>
            <a:ext cx="4023360" cy="4038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Clr>
                <a:srgbClr val="005AA3"/>
              </a:buClr>
              <a:buSzPts val="2400"/>
              <a:buFont typeface="Arial"/>
              <a:buNone/>
              <a:defRPr sz="2400" b="1" i="0" u="none" strike="noStrike" cap="none">
                <a:solidFill>
                  <a:srgbClr val="006B3F"/>
                </a:solidFill>
                <a:latin typeface="Calibri"/>
                <a:ea typeface="Calibri"/>
                <a:cs typeface="Calibri"/>
                <a:sym typeface="Calibri"/>
              </a:defRPr>
            </a:lvl1pPr>
            <a:lvl2pPr marL="914400" marR="0" lvl="1" indent="-355600" algn="l" rtl="0">
              <a:spcBef>
                <a:spcPts val="500"/>
              </a:spcBef>
              <a:spcAft>
                <a:spcPts val="0"/>
              </a:spcAft>
              <a:buClr>
                <a:srgbClr val="663300"/>
              </a:buClr>
              <a:buSzPts val="2000"/>
              <a:buFont typeface="Arial"/>
              <a:buChar char="•"/>
              <a:defRPr sz="2000" b="1" i="0" u="none" strike="noStrike" cap="none">
                <a:solidFill>
                  <a:srgbClr val="000000"/>
                </a:solidFill>
                <a:latin typeface="Calibri"/>
                <a:ea typeface="Calibri"/>
                <a:cs typeface="Calibri"/>
                <a:sym typeface="Calibri"/>
              </a:defRPr>
            </a:lvl2pPr>
            <a:lvl3pPr marL="1371600" marR="0" lvl="2" indent="-342900" algn="l" rtl="0">
              <a:spcBef>
                <a:spcPts val="400"/>
              </a:spcBef>
              <a:spcAft>
                <a:spcPts val="0"/>
              </a:spcAft>
              <a:buClr>
                <a:srgbClr val="663300"/>
              </a:buClr>
              <a:buSzPts val="1800"/>
              <a:buFont typeface="Arial"/>
              <a:buChar char="•"/>
              <a:defRPr sz="1800" b="1" i="0" u="none" strike="noStrike" cap="none">
                <a:solidFill>
                  <a:srgbClr val="005AA3"/>
                </a:solidFill>
                <a:latin typeface="Calibri"/>
                <a:ea typeface="Calibri"/>
                <a:cs typeface="Calibri"/>
                <a:sym typeface="Calibri"/>
              </a:defRPr>
            </a:lvl3pPr>
            <a:lvl4pPr marL="1828800" marR="0" lvl="3" indent="-317500" algn="l" rtl="0">
              <a:spcBef>
                <a:spcPts val="300"/>
              </a:spcBef>
              <a:spcAft>
                <a:spcPts val="0"/>
              </a:spcAft>
              <a:buClr>
                <a:srgbClr val="CF0031"/>
              </a:buClr>
              <a:buSzPts val="1400"/>
              <a:buFont typeface="Arial"/>
              <a:buChar char="–"/>
              <a:defRPr sz="1400" b="1" i="1" u="none" strike="noStrike" cap="none">
                <a:solidFill>
                  <a:srgbClr val="CF0031"/>
                </a:solidFill>
                <a:latin typeface="Calibri"/>
                <a:ea typeface="Calibri"/>
                <a:cs typeface="Calibri"/>
                <a:sym typeface="Calibri"/>
              </a:defRPr>
            </a:lvl4pPr>
            <a:lvl5pPr marL="2286000" marR="0" lvl="4"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5pPr>
            <a:lvl6pPr marL="2743200" marR="0" lvl="5"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6pPr>
            <a:lvl7pPr marL="3200400" marR="0" lvl="6"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7pPr>
            <a:lvl8pPr marL="3657600" marR="0" lvl="7"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8pPr>
            <a:lvl9pPr marL="4114800" marR="0" lvl="8"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9pPr>
          </a:lstStyle>
          <a:p>
            <a:endParaRPr/>
          </a:p>
        </p:txBody>
      </p:sp>
      <p:sp>
        <p:nvSpPr>
          <p:cNvPr id="39" name="Google Shape;39;p23"/>
          <p:cNvSpPr txBox="1">
            <a:spLocks noGrp="1"/>
          </p:cNvSpPr>
          <p:nvPr>
            <p:ph type="body" idx="4"/>
          </p:nvPr>
        </p:nvSpPr>
        <p:spPr>
          <a:xfrm>
            <a:off x="4663440" y="1752600"/>
            <a:ext cx="4023360" cy="4038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Clr>
                <a:srgbClr val="005AA3"/>
              </a:buClr>
              <a:buSzPts val="2400"/>
              <a:buFont typeface="Arial"/>
              <a:buNone/>
              <a:defRPr sz="2400" b="1" i="0" u="none" strike="noStrike" cap="none">
                <a:solidFill>
                  <a:srgbClr val="006B3F"/>
                </a:solidFill>
                <a:latin typeface="Calibri"/>
                <a:ea typeface="Calibri"/>
                <a:cs typeface="Calibri"/>
                <a:sym typeface="Calibri"/>
              </a:defRPr>
            </a:lvl1pPr>
            <a:lvl2pPr marL="914400" marR="0" lvl="1" indent="-355600" algn="l" rtl="0">
              <a:spcBef>
                <a:spcPts val="500"/>
              </a:spcBef>
              <a:spcAft>
                <a:spcPts val="0"/>
              </a:spcAft>
              <a:buClr>
                <a:srgbClr val="663300"/>
              </a:buClr>
              <a:buSzPts val="2000"/>
              <a:buFont typeface="Arial"/>
              <a:buChar char="•"/>
              <a:defRPr sz="2000" b="1" i="0" u="none" strike="noStrike" cap="none">
                <a:solidFill>
                  <a:srgbClr val="000000"/>
                </a:solidFill>
                <a:latin typeface="Calibri"/>
                <a:ea typeface="Calibri"/>
                <a:cs typeface="Calibri"/>
                <a:sym typeface="Calibri"/>
              </a:defRPr>
            </a:lvl2pPr>
            <a:lvl3pPr marL="1371600" marR="0" lvl="2" indent="-342900" algn="l" rtl="0">
              <a:spcBef>
                <a:spcPts val="400"/>
              </a:spcBef>
              <a:spcAft>
                <a:spcPts val="0"/>
              </a:spcAft>
              <a:buClr>
                <a:srgbClr val="663300"/>
              </a:buClr>
              <a:buSzPts val="1800"/>
              <a:buFont typeface="Arial"/>
              <a:buChar char="•"/>
              <a:defRPr sz="1800" b="1" i="0" u="none" strike="noStrike" cap="none">
                <a:solidFill>
                  <a:srgbClr val="005AA3"/>
                </a:solidFill>
                <a:latin typeface="Calibri"/>
                <a:ea typeface="Calibri"/>
                <a:cs typeface="Calibri"/>
                <a:sym typeface="Calibri"/>
              </a:defRPr>
            </a:lvl3pPr>
            <a:lvl4pPr marL="1828800" marR="0" lvl="3" indent="-317500" algn="l" rtl="0">
              <a:spcBef>
                <a:spcPts val="300"/>
              </a:spcBef>
              <a:spcAft>
                <a:spcPts val="0"/>
              </a:spcAft>
              <a:buClr>
                <a:srgbClr val="CF0031"/>
              </a:buClr>
              <a:buSzPts val="1400"/>
              <a:buFont typeface="Arial"/>
              <a:buChar char="–"/>
              <a:defRPr sz="1400" b="1" i="1" u="none" strike="noStrike" cap="none">
                <a:solidFill>
                  <a:srgbClr val="CF0031"/>
                </a:solidFill>
                <a:latin typeface="Calibri"/>
                <a:ea typeface="Calibri"/>
                <a:cs typeface="Calibri"/>
                <a:sym typeface="Calibri"/>
              </a:defRPr>
            </a:lvl4pPr>
            <a:lvl5pPr marL="2286000" marR="0" lvl="4"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5pPr>
            <a:lvl6pPr marL="2743200" marR="0" lvl="5"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6pPr>
            <a:lvl7pPr marL="3200400" marR="0" lvl="6"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7pPr>
            <a:lvl8pPr marL="3657600" marR="0" lvl="7"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8pPr>
            <a:lvl9pPr marL="4114800" marR="0" lvl="8"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rgbClr val="CF0031"/>
                </a:solidFill>
                <a:latin typeface="Calibri"/>
                <a:ea typeface="Calibri"/>
                <a:cs typeface="Calibri"/>
                <a:sym typeface="Calibri"/>
              </a:defRPr>
            </a:lvl1pPr>
            <a:lvl2pPr marR="0" lvl="1"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2pPr>
            <a:lvl3pPr marR="0" lvl="2"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3pPr>
            <a:lvl4pPr marR="0" lvl="3"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4pPr>
            <a:lvl5pPr marR="0" lvl="4"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5pPr>
            <a:lvl6pPr marR="0" lvl="5"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6pPr>
            <a:lvl7pPr marR="0" lvl="6"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7pPr>
            <a:lvl8pPr marR="0" lvl="7"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8pPr>
            <a:lvl9pPr marR="0" lvl="8"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9pPr>
          </a:lstStyle>
          <a:p>
            <a:endParaRPr/>
          </a:p>
        </p:txBody>
      </p:sp>
      <p:sp>
        <p:nvSpPr>
          <p:cNvPr id="42" name="Google Shape;42;p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rgbClr val="005AA3"/>
              </a:buClr>
              <a:buSzPts val="3200"/>
              <a:buFont typeface="Arial"/>
              <a:buNone/>
              <a:defRPr sz="3200" b="1" i="0" u="none" strike="noStrike" cap="none">
                <a:solidFill>
                  <a:srgbClr val="005AA3"/>
                </a:solidFill>
                <a:latin typeface="Calibri"/>
                <a:ea typeface="Calibri"/>
                <a:cs typeface="Calibri"/>
                <a:sym typeface="Calibri"/>
              </a:defRPr>
            </a:lvl1pPr>
            <a:lvl2pPr marR="0" lvl="1" algn="l" rtl="0">
              <a:spcBef>
                <a:spcPts val="500"/>
              </a:spcBef>
              <a:spcAft>
                <a:spcPts val="0"/>
              </a:spcAft>
              <a:buClr>
                <a:srgbClr val="005AA3"/>
              </a:buClr>
              <a:buSzPts val="2800"/>
              <a:buFont typeface="Arial"/>
              <a:buNone/>
              <a:defRPr sz="2800" b="1" i="0" u="none" strike="noStrike" cap="none">
                <a:solidFill>
                  <a:srgbClr val="005AA3"/>
                </a:solidFill>
                <a:latin typeface="Calibri"/>
                <a:ea typeface="Calibri"/>
                <a:cs typeface="Calibri"/>
                <a:sym typeface="Calibri"/>
              </a:defRPr>
            </a:lvl2pPr>
            <a:lvl3pPr marR="0" lvl="2" algn="l" rtl="0">
              <a:spcBef>
                <a:spcPts val="400"/>
              </a:spcBef>
              <a:spcAft>
                <a:spcPts val="0"/>
              </a:spcAft>
              <a:buClr>
                <a:srgbClr val="005AA3"/>
              </a:buClr>
              <a:buSzPts val="2400"/>
              <a:buFont typeface="Arial"/>
              <a:buNone/>
              <a:defRPr sz="2400" b="1" i="0" u="none" strike="noStrike" cap="none">
                <a:solidFill>
                  <a:srgbClr val="005AA3"/>
                </a:solidFill>
                <a:latin typeface="Calibri"/>
                <a:ea typeface="Calibri"/>
                <a:cs typeface="Calibri"/>
                <a:sym typeface="Calibri"/>
              </a:defRPr>
            </a:lvl3pPr>
            <a:lvl4pPr marR="0" lvl="3" algn="l" rtl="0">
              <a:spcBef>
                <a:spcPts val="300"/>
              </a:spcBef>
              <a:spcAft>
                <a:spcPts val="0"/>
              </a:spcAft>
              <a:buClr>
                <a:srgbClr val="CF0031"/>
              </a:buClr>
              <a:buSzPts val="2000"/>
              <a:buFont typeface="Arial"/>
              <a:buNone/>
              <a:defRPr sz="2000" b="1" i="1" u="none" strike="noStrike" cap="none">
                <a:solidFill>
                  <a:srgbClr val="CF0031"/>
                </a:solidFill>
                <a:latin typeface="Calibri"/>
                <a:ea typeface="Calibri"/>
                <a:cs typeface="Calibri"/>
                <a:sym typeface="Calibri"/>
              </a:defRPr>
            </a:lvl4pPr>
            <a:lvl5pPr marR="0" lvl="4" algn="l" rtl="0">
              <a:spcBef>
                <a:spcPts val="300"/>
              </a:spcBef>
              <a:spcAft>
                <a:spcPts val="0"/>
              </a:spcAft>
              <a:buClr>
                <a:srgbClr val="005AA3"/>
              </a:buClr>
              <a:buSzPts val="2000"/>
              <a:buFont typeface="Arial"/>
              <a:buNone/>
              <a:defRPr sz="2000" b="0" i="1" u="none" strike="noStrike" cap="none">
                <a:solidFill>
                  <a:srgbClr val="005AA3"/>
                </a:solidFill>
                <a:latin typeface="Calibri"/>
                <a:ea typeface="Calibri"/>
                <a:cs typeface="Calibri"/>
                <a:sym typeface="Calibri"/>
              </a:defRPr>
            </a:lvl5pPr>
            <a:lvl6pPr marR="0" lvl="5" algn="l" rtl="0">
              <a:spcBef>
                <a:spcPts val="300"/>
              </a:spcBef>
              <a:spcAft>
                <a:spcPts val="0"/>
              </a:spcAft>
              <a:buClr>
                <a:srgbClr val="005AA3"/>
              </a:buClr>
              <a:buSzPts val="2000"/>
              <a:buFont typeface="Arial"/>
              <a:buNone/>
              <a:defRPr sz="2000" b="0" i="1" u="none" strike="noStrike" cap="none">
                <a:solidFill>
                  <a:srgbClr val="005AA3"/>
                </a:solidFill>
                <a:latin typeface="Calibri"/>
                <a:ea typeface="Calibri"/>
                <a:cs typeface="Calibri"/>
                <a:sym typeface="Calibri"/>
              </a:defRPr>
            </a:lvl6pPr>
            <a:lvl7pPr marR="0" lvl="6" algn="l" rtl="0">
              <a:spcBef>
                <a:spcPts val="300"/>
              </a:spcBef>
              <a:spcAft>
                <a:spcPts val="0"/>
              </a:spcAft>
              <a:buClr>
                <a:srgbClr val="005AA3"/>
              </a:buClr>
              <a:buSzPts val="2000"/>
              <a:buFont typeface="Arial"/>
              <a:buNone/>
              <a:defRPr sz="2000" b="0" i="1" u="none" strike="noStrike" cap="none">
                <a:solidFill>
                  <a:srgbClr val="005AA3"/>
                </a:solidFill>
                <a:latin typeface="Calibri"/>
                <a:ea typeface="Calibri"/>
                <a:cs typeface="Calibri"/>
                <a:sym typeface="Calibri"/>
              </a:defRPr>
            </a:lvl7pPr>
            <a:lvl8pPr marR="0" lvl="7" algn="l" rtl="0">
              <a:spcBef>
                <a:spcPts val="300"/>
              </a:spcBef>
              <a:spcAft>
                <a:spcPts val="0"/>
              </a:spcAft>
              <a:buClr>
                <a:srgbClr val="005AA3"/>
              </a:buClr>
              <a:buSzPts val="2000"/>
              <a:buFont typeface="Arial"/>
              <a:buNone/>
              <a:defRPr sz="2000" b="0" i="1" u="none" strike="noStrike" cap="none">
                <a:solidFill>
                  <a:srgbClr val="005AA3"/>
                </a:solidFill>
                <a:latin typeface="Calibri"/>
                <a:ea typeface="Calibri"/>
                <a:cs typeface="Calibri"/>
                <a:sym typeface="Calibri"/>
              </a:defRPr>
            </a:lvl8pPr>
            <a:lvl9pPr marR="0" lvl="8" algn="l" rtl="0">
              <a:spcBef>
                <a:spcPts val="300"/>
              </a:spcBef>
              <a:spcAft>
                <a:spcPts val="0"/>
              </a:spcAft>
              <a:buClr>
                <a:srgbClr val="005AA3"/>
              </a:buClr>
              <a:buSzPts val="2000"/>
              <a:buFont typeface="Arial"/>
              <a:buNone/>
              <a:defRPr sz="2000" b="0" i="1" u="none" strike="noStrike" cap="none">
                <a:solidFill>
                  <a:srgbClr val="005AA3"/>
                </a:solidFill>
                <a:latin typeface="Calibri"/>
                <a:ea typeface="Calibri"/>
                <a:cs typeface="Calibri"/>
                <a:sym typeface="Calibri"/>
              </a:defRPr>
            </a:lvl9pPr>
          </a:lstStyle>
          <a:p>
            <a:endParaRPr/>
          </a:p>
        </p:txBody>
      </p:sp>
      <p:sp>
        <p:nvSpPr>
          <p:cNvPr id="43" name="Google Shape;43;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Clr>
                <a:srgbClr val="005AA3"/>
              </a:buClr>
              <a:buSzPts val="1400"/>
              <a:buFont typeface="Arial"/>
              <a:buNone/>
              <a:defRPr sz="1400" b="1" i="0" u="none" strike="noStrike" cap="none">
                <a:solidFill>
                  <a:srgbClr val="006B3F"/>
                </a:solidFill>
                <a:latin typeface="Calibri"/>
                <a:ea typeface="Calibri"/>
                <a:cs typeface="Calibri"/>
                <a:sym typeface="Calibri"/>
              </a:defRPr>
            </a:lvl1pPr>
            <a:lvl2pPr marL="914400" marR="0" lvl="1" indent="-228600" algn="l" rtl="0">
              <a:spcBef>
                <a:spcPts val="500"/>
              </a:spcBef>
              <a:spcAft>
                <a:spcPts val="0"/>
              </a:spcAft>
              <a:buClr>
                <a:srgbClr val="005AA3"/>
              </a:buClr>
              <a:buSzPts val="1200"/>
              <a:buFont typeface="Arial"/>
              <a:buNone/>
              <a:defRPr sz="1200" b="1" i="0" u="none" strike="noStrike" cap="none">
                <a:solidFill>
                  <a:srgbClr val="005AA3"/>
                </a:solidFill>
                <a:latin typeface="Calibri"/>
                <a:ea typeface="Calibri"/>
                <a:cs typeface="Calibri"/>
                <a:sym typeface="Calibri"/>
              </a:defRPr>
            </a:lvl2pPr>
            <a:lvl3pPr marL="1371600" marR="0" lvl="2" indent="-228600" algn="l" rtl="0">
              <a:spcBef>
                <a:spcPts val="400"/>
              </a:spcBef>
              <a:spcAft>
                <a:spcPts val="0"/>
              </a:spcAft>
              <a:buClr>
                <a:srgbClr val="005AA3"/>
              </a:buClr>
              <a:buSzPts val="1000"/>
              <a:buFont typeface="Arial"/>
              <a:buNone/>
              <a:defRPr sz="1000" b="1" i="0" u="none" strike="noStrike" cap="none">
                <a:solidFill>
                  <a:srgbClr val="005AA3"/>
                </a:solidFill>
                <a:latin typeface="Calibri"/>
                <a:ea typeface="Calibri"/>
                <a:cs typeface="Calibri"/>
                <a:sym typeface="Calibri"/>
              </a:defRPr>
            </a:lvl3pPr>
            <a:lvl4pPr marL="1828800" marR="0" lvl="3" indent="-228600" algn="l" rtl="0">
              <a:spcBef>
                <a:spcPts val="300"/>
              </a:spcBef>
              <a:spcAft>
                <a:spcPts val="0"/>
              </a:spcAft>
              <a:buClr>
                <a:srgbClr val="CF0031"/>
              </a:buClr>
              <a:buSzPts val="900"/>
              <a:buFont typeface="Arial"/>
              <a:buNone/>
              <a:defRPr sz="900" b="1" i="1" u="none" strike="noStrike" cap="none">
                <a:solidFill>
                  <a:srgbClr val="CF0031"/>
                </a:solidFill>
                <a:latin typeface="Calibri"/>
                <a:ea typeface="Calibri"/>
                <a:cs typeface="Calibri"/>
                <a:sym typeface="Calibri"/>
              </a:defRPr>
            </a:lvl4pPr>
            <a:lvl5pPr marL="2286000" marR="0" lvl="4" indent="-228600" algn="l" rtl="0">
              <a:spcBef>
                <a:spcPts val="300"/>
              </a:spcBef>
              <a:spcAft>
                <a:spcPts val="0"/>
              </a:spcAft>
              <a:buClr>
                <a:srgbClr val="005AA3"/>
              </a:buClr>
              <a:buSzPts val="900"/>
              <a:buFont typeface="Arial"/>
              <a:buNone/>
              <a:defRPr sz="900" b="0" i="1" u="none" strike="noStrike" cap="none">
                <a:solidFill>
                  <a:srgbClr val="005AA3"/>
                </a:solidFill>
                <a:latin typeface="Calibri"/>
                <a:ea typeface="Calibri"/>
                <a:cs typeface="Calibri"/>
                <a:sym typeface="Calibri"/>
              </a:defRPr>
            </a:lvl5pPr>
            <a:lvl6pPr marL="2743200" marR="0" lvl="5" indent="-228600" algn="l" rtl="0">
              <a:spcBef>
                <a:spcPts val="300"/>
              </a:spcBef>
              <a:spcAft>
                <a:spcPts val="0"/>
              </a:spcAft>
              <a:buClr>
                <a:srgbClr val="005AA3"/>
              </a:buClr>
              <a:buSzPts val="900"/>
              <a:buFont typeface="Arial"/>
              <a:buNone/>
              <a:defRPr sz="900" b="0" i="1" u="none" strike="noStrike" cap="none">
                <a:solidFill>
                  <a:srgbClr val="005AA3"/>
                </a:solidFill>
                <a:latin typeface="Calibri"/>
                <a:ea typeface="Calibri"/>
                <a:cs typeface="Calibri"/>
                <a:sym typeface="Calibri"/>
              </a:defRPr>
            </a:lvl6pPr>
            <a:lvl7pPr marL="3200400" marR="0" lvl="6" indent="-228600" algn="l" rtl="0">
              <a:spcBef>
                <a:spcPts val="300"/>
              </a:spcBef>
              <a:spcAft>
                <a:spcPts val="0"/>
              </a:spcAft>
              <a:buClr>
                <a:srgbClr val="005AA3"/>
              </a:buClr>
              <a:buSzPts val="900"/>
              <a:buFont typeface="Arial"/>
              <a:buNone/>
              <a:defRPr sz="900" b="0" i="1" u="none" strike="noStrike" cap="none">
                <a:solidFill>
                  <a:srgbClr val="005AA3"/>
                </a:solidFill>
                <a:latin typeface="Calibri"/>
                <a:ea typeface="Calibri"/>
                <a:cs typeface="Calibri"/>
                <a:sym typeface="Calibri"/>
              </a:defRPr>
            </a:lvl7pPr>
            <a:lvl8pPr marL="3657600" marR="0" lvl="7" indent="-228600" algn="l" rtl="0">
              <a:spcBef>
                <a:spcPts val="300"/>
              </a:spcBef>
              <a:spcAft>
                <a:spcPts val="0"/>
              </a:spcAft>
              <a:buClr>
                <a:srgbClr val="005AA3"/>
              </a:buClr>
              <a:buSzPts val="900"/>
              <a:buFont typeface="Arial"/>
              <a:buNone/>
              <a:defRPr sz="900" b="0" i="1" u="none" strike="noStrike" cap="none">
                <a:solidFill>
                  <a:srgbClr val="005AA3"/>
                </a:solidFill>
                <a:latin typeface="Calibri"/>
                <a:ea typeface="Calibri"/>
                <a:cs typeface="Calibri"/>
                <a:sym typeface="Calibri"/>
              </a:defRPr>
            </a:lvl8pPr>
            <a:lvl9pPr marL="4114800" marR="0" lvl="8" indent="-228600" algn="l" rtl="0">
              <a:spcBef>
                <a:spcPts val="300"/>
              </a:spcBef>
              <a:spcAft>
                <a:spcPts val="0"/>
              </a:spcAft>
              <a:buClr>
                <a:srgbClr val="005AA3"/>
              </a:buClr>
              <a:buSzPts val="900"/>
              <a:buFont typeface="Arial"/>
              <a:buNone/>
              <a:defRPr sz="900" b="0" i="1" u="none" strike="noStrike" cap="none">
                <a:solidFill>
                  <a:srgbClr val="005AA3"/>
                </a:solidFill>
                <a:latin typeface="Calibri"/>
                <a:ea typeface="Calibri"/>
                <a:cs typeface="Calibri"/>
                <a:sym typeface="Calibri"/>
              </a:defRPr>
            </a:lvl9pPr>
          </a:lstStyle>
          <a:p>
            <a:endParaRPr/>
          </a:p>
        </p:txBody>
      </p:sp>
      <p:sp>
        <p:nvSpPr>
          <p:cNvPr id="44" name="Google Shape;44;p24"/>
          <p:cNvSpPr txBox="1">
            <a:spLocks noGrp="1"/>
          </p:cNvSpPr>
          <p:nvPr>
            <p:ph type="sldNum" idx="12"/>
          </p:nvPr>
        </p:nvSpPr>
        <p:spPr>
          <a:xfrm>
            <a:off x="4451350" y="6564313"/>
            <a:ext cx="254000" cy="2540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00" b="1">
                <a:solidFill>
                  <a:srgbClr val="FFFFFF"/>
                </a:solidFill>
                <a:latin typeface="Calibri"/>
                <a:ea typeface="Calibri"/>
                <a:cs typeface="Calibri"/>
                <a:sym typeface="Calibri"/>
              </a:defRPr>
            </a:lvl1pPr>
            <a:lvl2pPr marL="0" lvl="1" indent="0" algn="ctr">
              <a:spcBef>
                <a:spcPts val="0"/>
              </a:spcBef>
              <a:spcAft>
                <a:spcPts val="0"/>
              </a:spcAft>
              <a:buNone/>
              <a:defRPr sz="1000" b="1">
                <a:solidFill>
                  <a:srgbClr val="FFFFFF"/>
                </a:solidFill>
                <a:latin typeface="Calibri"/>
                <a:ea typeface="Calibri"/>
                <a:cs typeface="Calibri"/>
                <a:sym typeface="Calibri"/>
              </a:defRPr>
            </a:lvl2pPr>
            <a:lvl3pPr marL="0" lvl="2" indent="0" algn="ctr">
              <a:spcBef>
                <a:spcPts val="0"/>
              </a:spcBef>
              <a:spcAft>
                <a:spcPts val="0"/>
              </a:spcAft>
              <a:buNone/>
              <a:defRPr sz="1000" b="1">
                <a:solidFill>
                  <a:srgbClr val="FFFFFF"/>
                </a:solidFill>
                <a:latin typeface="Calibri"/>
                <a:ea typeface="Calibri"/>
                <a:cs typeface="Calibri"/>
                <a:sym typeface="Calibri"/>
              </a:defRPr>
            </a:lvl3pPr>
            <a:lvl4pPr marL="0" lvl="3" indent="0" algn="ctr">
              <a:spcBef>
                <a:spcPts val="0"/>
              </a:spcBef>
              <a:spcAft>
                <a:spcPts val="0"/>
              </a:spcAft>
              <a:buNone/>
              <a:defRPr sz="1000" b="1">
                <a:solidFill>
                  <a:srgbClr val="FFFFFF"/>
                </a:solidFill>
                <a:latin typeface="Calibri"/>
                <a:ea typeface="Calibri"/>
                <a:cs typeface="Calibri"/>
                <a:sym typeface="Calibri"/>
              </a:defRPr>
            </a:lvl4pPr>
            <a:lvl5pPr marL="0" lvl="4" indent="0" algn="ctr">
              <a:spcBef>
                <a:spcPts val="0"/>
              </a:spcBef>
              <a:spcAft>
                <a:spcPts val="0"/>
              </a:spcAft>
              <a:buNone/>
              <a:defRPr sz="1000" b="1">
                <a:solidFill>
                  <a:srgbClr val="FFFFFF"/>
                </a:solidFill>
                <a:latin typeface="Calibri"/>
                <a:ea typeface="Calibri"/>
                <a:cs typeface="Calibri"/>
                <a:sym typeface="Calibri"/>
              </a:defRPr>
            </a:lvl5pPr>
            <a:lvl6pPr marL="0" lvl="5" indent="0" algn="ctr">
              <a:spcBef>
                <a:spcPts val="0"/>
              </a:spcBef>
              <a:spcAft>
                <a:spcPts val="0"/>
              </a:spcAft>
              <a:buNone/>
              <a:defRPr sz="1000" b="1">
                <a:solidFill>
                  <a:srgbClr val="FFFFFF"/>
                </a:solidFill>
                <a:latin typeface="Calibri"/>
                <a:ea typeface="Calibri"/>
                <a:cs typeface="Calibri"/>
                <a:sym typeface="Calibri"/>
              </a:defRPr>
            </a:lvl6pPr>
            <a:lvl7pPr marL="0" lvl="6" indent="0" algn="ctr">
              <a:spcBef>
                <a:spcPts val="0"/>
              </a:spcBef>
              <a:spcAft>
                <a:spcPts val="0"/>
              </a:spcAft>
              <a:buNone/>
              <a:defRPr sz="1000" b="1">
                <a:solidFill>
                  <a:srgbClr val="FFFFFF"/>
                </a:solidFill>
                <a:latin typeface="Calibri"/>
                <a:ea typeface="Calibri"/>
                <a:cs typeface="Calibri"/>
                <a:sym typeface="Calibri"/>
              </a:defRPr>
            </a:lvl7pPr>
            <a:lvl8pPr marL="0" lvl="7" indent="0" algn="ctr">
              <a:spcBef>
                <a:spcPts val="0"/>
              </a:spcBef>
              <a:spcAft>
                <a:spcPts val="0"/>
              </a:spcAft>
              <a:buNone/>
              <a:defRPr sz="1000" b="1">
                <a:solidFill>
                  <a:srgbClr val="FFFFFF"/>
                </a:solidFill>
                <a:latin typeface="Calibri"/>
                <a:ea typeface="Calibri"/>
                <a:cs typeface="Calibri"/>
                <a:sym typeface="Calibri"/>
              </a:defRPr>
            </a:lvl8pPr>
            <a:lvl9pPr marL="0" lvl="8" indent="0" algn="ctr">
              <a:spcBef>
                <a:spcPts val="0"/>
              </a:spcBef>
              <a:spcAft>
                <a:spcPts val="0"/>
              </a:spcAft>
              <a:buNone/>
              <a:defRPr sz="1000" b="1">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5"/>
        <p:cNvGrpSpPr/>
        <p:nvPr/>
      </p:nvGrpSpPr>
      <p:grpSpPr>
        <a:xfrm>
          <a:off x="0" y="0"/>
          <a:ext cx="0" cy="0"/>
          <a:chOff x="0" y="0"/>
          <a:chExt cx="0" cy="0"/>
        </a:xfrm>
      </p:grpSpPr>
      <p:sp>
        <p:nvSpPr>
          <p:cNvPr id="46" name="Google Shape;46;p25"/>
          <p:cNvSpPr txBox="1">
            <a:spLocks noGrp="1"/>
          </p:cNvSpPr>
          <p:nvPr>
            <p:ph type="sldNum" idx="12"/>
          </p:nvPr>
        </p:nvSpPr>
        <p:spPr>
          <a:xfrm>
            <a:off x="4451350" y="6564313"/>
            <a:ext cx="254000" cy="2540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00" b="1">
                <a:solidFill>
                  <a:srgbClr val="FFFFFF"/>
                </a:solidFill>
                <a:latin typeface="Calibri"/>
                <a:ea typeface="Calibri"/>
                <a:cs typeface="Calibri"/>
                <a:sym typeface="Calibri"/>
              </a:defRPr>
            </a:lvl1pPr>
            <a:lvl2pPr marL="0" lvl="1" indent="0" algn="ctr">
              <a:spcBef>
                <a:spcPts val="0"/>
              </a:spcBef>
              <a:spcAft>
                <a:spcPts val="0"/>
              </a:spcAft>
              <a:buNone/>
              <a:defRPr sz="1000" b="1">
                <a:solidFill>
                  <a:srgbClr val="FFFFFF"/>
                </a:solidFill>
                <a:latin typeface="Calibri"/>
                <a:ea typeface="Calibri"/>
                <a:cs typeface="Calibri"/>
                <a:sym typeface="Calibri"/>
              </a:defRPr>
            </a:lvl2pPr>
            <a:lvl3pPr marL="0" lvl="2" indent="0" algn="ctr">
              <a:spcBef>
                <a:spcPts val="0"/>
              </a:spcBef>
              <a:spcAft>
                <a:spcPts val="0"/>
              </a:spcAft>
              <a:buNone/>
              <a:defRPr sz="1000" b="1">
                <a:solidFill>
                  <a:srgbClr val="FFFFFF"/>
                </a:solidFill>
                <a:latin typeface="Calibri"/>
                <a:ea typeface="Calibri"/>
                <a:cs typeface="Calibri"/>
                <a:sym typeface="Calibri"/>
              </a:defRPr>
            </a:lvl3pPr>
            <a:lvl4pPr marL="0" lvl="3" indent="0" algn="ctr">
              <a:spcBef>
                <a:spcPts val="0"/>
              </a:spcBef>
              <a:spcAft>
                <a:spcPts val="0"/>
              </a:spcAft>
              <a:buNone/>
              <a:defRPr sz="1000" b="1">
                <a:solidFill>
                  <a:srgbClr val="FFFFFF"/>
                </a:solidFill>
                <a:latin typeface="Calibri"/>
                <a:ea typeface="Calibri"/>
                <a:cs typeface="Calibri"/>
                <a:sym typeface="Calibri"/>
              </a:defRPr>
            </a:lvl4pPr>
            <a:lvl5pPr marL="0" lvl="4" indent="0" algn="ctr">
              <a:spcBef>
                <a:spcPts val="0"/>
              </a:spcBef>
              <a:spcAft>
                <a:spcPts val="0"/>
              </a:spcAft>
              <a:buNone/>
              <a:defRPr sz="1000" b="1">
                <a:solidFill>
                  <a:srgbClr val="FFFFFF"/>
                </a:solidFill>
                <a:latin typeface="Calibri"/>
                <a:ea typeface="Calibri"/>
                <a:cs typeface="Calibri"/>
                <a:sym typeface="Calibri"/>
              </a:defRPr>
            </a:lvl5pPr>
            <a:lvl6pPr marL="0" lvl="5" indent="0" algn="ctr">
              <a:spcBef>
                <a:spcPts val="0"/>
              </a:spcBef>
              <a:spcAft>
                <a:spcPts val="0"/>
              </a:spcAft>
              <a:buNone/>
              <a:defRPr sz="1000" b="1">
                <a:solidFill>
                  <a:srgbClr val="FFFFFF"/>
                </a:solidFill>
                <a:latin typeface="Calibri"/>
                <a:ea typeface="Calibri"/>
                <a:cs typeface="Calibri"/>
                <a:sym typeface="Calibri"/>
              </a:defRPr>
            </a:lvl6pPr>
            <a:lvl7pPr marL="0" lvl="6" indent="0" algn="ctr">
              <a:spcBef>
                <a:spcPts val="0"/>
              </a:spcBef>
              <a:spcAft>
                <a:spcPts val="0"/>
              </a:spcAft>
              <a:buNone/>
              <a:defRPr sz="1000" b="1">
                <a:solidFill>
                  <a:srgbClr val="FFFFFF"/>
                </a:solidFill>
                <a:latin typeface="Calibri"/>
                <a:ea typeface="Calibri"/>
                <a:cs typeface="Calibri"/>
                <a:sym typeface="Calibri"/>
              </a:defRPr>
            </a:lvl7pPr>
            <a:lvl8pPr marL="0" lvl="7" indent="0" algn="ctr">
              <a:spcBef>
                <a:spcPts val="0"/>
              </a:spcBef>
              <a:spcAft>
                <a:spcPts val="0"/>
              </a:spcAft>
              <a:buNone/>
              <a:defRPr sz="1000" b="1">
                <a:solidFill>
                  <a:srgbClr val="FFFFFF"/>
                </a:solidFill>
                <a:latin typeface="Calibri"/>
                <a:ea typeface="Calibri"/>
                <a:cs typeface="Calibri"/>
                <a:sym typeface="Calibri"/>
              </a:defRPr>
            </a:lvl8pPr>
            <a:lvl9pPr marL="0" lvl="8" indent="0" algn="ctr">
              <a:spcBef>
                <a:spcPts val="0"/>
              </a:spcBef>
              <a:spcAft>
                <a:spcPts val="0"/>
              </a:spcAft>
              <a:buNone/>
              <a:defRPr sz="1000" b="1">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47" name="Google Shape;47;p25"/>
          <p:cNvSpPr txBox="1">
            <a:spLocks noGrp="1"/>
          </p:cNvSpPr>
          <p:nvPr>
            <p:ph type="title"/>
          </p:nvPr>
        </p:nvSpPr>
        <p:spPr>
          <a:xfrm>
            <a:off x="457200" y="381000"/>
            <a:ext cx="8229600" cy="6096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3200" b="1" i="0" u="none" strike="noStrike" cap="none">
                <a:solidFill>
                  <a:srgbClr val="CF0031"/>
                </a:solidFill>
                <a:latin typeface="Calibri"/>
                <a:ea typeface="Calibri"/>
                <a:cs typeface="Calibri"/>
                <a:sym typeface="Calibri"/>
              </a:defRPr>
            </a:lvl1pPr>
            <a:lvl2pPr marR="0" lvl="1"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2pPr>
            <a:lvl3pPr marR="0" lvl="2"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3pPr>
            <a:lvl4pPr marR="0" lvl="3"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4pPr>
            <a:lvl5pPr marR="0" lvl="4"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5pPr>
            <a:lvl6pPr marR="0" lvl="5"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6pPr>
            <a:lvl7pPr marR="0" lvl="6"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7pPr>
            <a:lvl8pPr marR="0" lvl="7"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8pPr>
            <a:lvl9pPr marR="0" lvl="8"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9pPr>
          </a:lstStyle>
          <a:p>
            <a:endParaRPr/>
          </a:p>
        </p:txBody>
      </p:sp>
      <p:sp>
        <p:nvSpPr>
          <p:cNvPr id="48" name="Google Shape;48;p25"/>
          <p:cNvSpPr txBox="1">
            <a:spLocks noGrp="1"/>
          </p:cNvSpPr>
          <p:nvPr>
            <p:ph type="body" idx="1"/>
          </p:nvPr>
        </p:nvSpPr>
        <p:spPr>
          <a:xfrm rot="5400000">
            <a:off x="2209800" y="-685800"/>
            <a:ext cx="4724400" cy="8229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Clr>
                <a:srgbClr val="005AA3"/>
              </a:buClr>
              <a:buSzPts val="2400"/>
              <a:buFont typeface="Arial"/>
              <a:buNone/>
              <a:defRPr sz="2400" b="1" i="0" u="none" strike="noStrike" cap="none">
                <a:solidFill>
                  <a:srgbClr val="006B3F"/>
                </a:solidFill>
                <a:latin typeface="Calibri"/>
                <a:ea typeface="Calibri"/>
                <a:cs typeface="Calibri"/>
                <a:sym typeface="Calibri"/>
              </a:defRPr>
            </a:lvl1pPr>
            <a:lvl2pPr marL="914400" marR="0" lvl="1" indent="-355600" algn="l" rtl="0">
              <a:spcBef>
                <a:spcPts val="500"/>
              </a:spcBef>
              <a:spcAft>
                <a:spcPts val="0"/>
              </a:spcAft>
              <a:buClr>
                <a:srgbClr val="663300"/>
              </a:buClr>
              <a:buSzPts val="2000"/>
              <a:buFont typeface="Arial"/>
              <a:buChar char="•"/>
              <a:defRPr sz="2000" b="1" i="0" u="none" strike="noStrike" cap="none">
                <a:solidFill>
                  <a:srgbClr val="000000"/>
                </a:solidFill>
                <a:latin typeface="Calibri"/>
                <a:ea typeface="Calibri"/>
                <a:cs typeface="Calibri"/>
                <a:sym typeface="Calibri"/>
              </a:defRPr>
            </a:lvl2pPr>
            <a:lvl3pPr marL="1371600" marR="0" lvl="2" indent="-342900" algn="l" rtl="0">
              <a:spcBef>
                <a:spcPts val="400"/>
              </a:spcBef>
              <a:spcAft>
                <a:spcPts val="0"/>
              </a:spcAft>
              <a:buClr>
                <a:srgbClr val="663300"/>
              </a:buClr>
              <a:buSzPts val="1800"/>
              <a:buFont typeface="Arial"/>
              <a:buChar char="•"/>
              <a:defRPr sz="1800" b="1" i="0" u="none" strike="noStrike" cap="none">
                <a:solidFill>
                  <a:srgbClr val="005AA3"/>
                </a:solidFill>
                <a:latin typeface="Calibri"/>
                <a:ea typeface="Calibri"/>
                <a:cs typeface="Calibri"/>
                <a:sym typeface="Calibri"/>
              </a:defRPr>
            </a:lvl3pPr>
            <a:lvl4pPr marL="1828800" marR="0" lvl="3" indent="-317500" algn="l" rtl="0">
              <a:spcBef>
                <a:spcPts val="300"/>
              </a:spcBef>
              <a:spcAft>
                <a:spcPts val="0"/>
              </a:spcAft>
              <a:buClr>
                <a:srgbClr val="CF0031"/>
              </a:buClr>
              <a:buSzPts val="1400"/>
              <a:buFont typeface="Arial"/>
              <a:buChar char="–"/>
              <a:defRPr sz="1400" b="1" i="1" u="none" strike="noStrike" cap="none">
                <a:solidFill>
                  <a:srgbClr val="CF0031"/>
                </a:solidFill>
                <a:latin typeface="Calibri"/>
                <a:ea typeface="Calibri"/>
                <a:cs typeface="Calibri"/>
                <a:sym typeface="Calibri"/>
              </a:defRPr>
            </a:lvl4pPr>
            <a:lvl5pPr marL="2286000" marR="0" lvl="4"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5pPr>
            <a:lvl6pPr marL="2743200" marR="0" lvl="5"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6pPr>
            <a:lvl7pPr marL="3200400" marR="0" lvl="6"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7pPr>
            <a:lvl8pPr marL="3657600" marR="0" lvl="7"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8pPr>
            <a:lvl9pPr marL="4114800" marR="0" lvl="8"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9"/>
        <p:cNvGrpSpPr/>
        <p:nvPr/>
      </p:nvGrpSpPr>
      <p:grpSpPr>
        <a:xfrm>
          <a:off x="0" y="0"/>
          <a:ext cx="0" cy="0"/>
          <a:chOff x="0" y="0"/>
          <a:chExt cx="0" cy="0"/>
        </a:xfrm>
      </p:grpSpPr>
      <p:sp>
        <p:nvSpPr>
          <p:cNvPr id="50" name="Google Shape;50;p26"/>
          <p:cNvSpPr txBox="1">
            <a:spLocks noGrp="1"/>
          </p:cNvSpPr>
          <p:nvPr>
            <p:ph type="sldNum" idx="12"/>
          </p:nvPr>
        </p:nvSpPr>
        <p:spPr>
          <a:xfrm>
            <a:off x="4451350" y="6564313"/>
            <a:ext cx="254000" cy="25400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000" b="1">
                <a:solidFill>
                  <a:srgbClr val="FFFFFF"/>
                </a:solidFill>
                <a:latin typeface="Calibri"/>
                <a:ea typeface="Calibri"/>
                <a:cs typeface="Calibri"/>
                <a:sym typeface="Calibri"/>
              </a:defRPr>
            </a:lvl1pPr>
            <a:lvl2pPr marL="0" lvl="1" indent="0" algn="ctr">
              <a:spcBef>
                <a:spcPts val="0"/>
              </a:spcBef>
              <a:spcAft>
                <a:spcPts val="0"/>
              </a:spcAft>
              <a:buNone/>
              <a:defRPr sz="1000" b="1">
                <a:solidFill>
                  <a:srgbClr val="FFFFFF"/>
                </a:solidFill>
                <a:latin typeface="Calibri"/>
                <a:ea typeface="Calibri"/>
                <a:cs typeface="Calibri"/>
                <a:sym typeface="Calibri"/>
              </a:defRPr>
            </a:lvl2pPr>
            <a:lvl3pPr marL="0" lvl="2" indent="0" algn="ctr">
              <a:spcBef>
                <a:spcPts val="0"/>
              </a:spcBef>
              <a:spcAft>
                <a:spcPts val="0"/>
              </a:spcAft>
              <a:buNone/>
              <a:defRPr sz="1000" b="1">
                <a:solidFill>
                  <a:srgbClr val="FFFFFF"/>
                </a:solidFill>
                <a:latin typeface="Calibri"/>
                <a:ea typeface="Calibri"/>
                <a:cs typeface="Calibri"/>
                <a:sym typeface="Calibri"/>
              </a:defRPr>
            </a:lvl3pPr>
            <a:lvl4pPr marL="0" lvl="3" indent="0" algn="ctr">
              <a:spcBef>
                <a:spcPts val="0"/>
              </a:spcBef>
              <a:spcAft>
                <a:spcPts val="0"/>
              </a:spcAft>
              <a:buNone/>
              <a:defRPr sz="1000" b="1">
                <a:solidFill>
                  <a:srgbClr val="FFFFFF"/>
                </a:solidFill>
                <a:latin typeface="Calibri"/>
                <a:ea typeface="Calibri"/>
                <a:cs typeface="Calibri"/>
                <a:sym typeface="Calibri"/>
              </a:defRPr>
            </a:lvl4pPr>
            <a:lvl5pPr marL="0" lvl="4" indent="0" algn="ctr">
              <a:spcBef>
                <a:spcPts val="0"/>
              </a:spcBef>
              <a:spcAft>
                <a:spcPts val="0"/>
              </a:spcAft>
              <a:buNone/>
              <a:defRPr sz="1000" b="1">
                <a:solidFill>
                  <a:srgbClr val="FFFFFF"/>
                </a:solidFill>
                <a:latin typeface="Calibri"/>
                <a:ea typeface="Calibri"/>
                <a:cs typeface="Calibri"/>
                <a:sym typeface="Calibri"/>
              </a:defRPr>
            </a:lvl5pPr>
            <a:lvl6pPr marL="0" lvl="5" indent="0" algn="ctr">
              <a:spcBef>
                <a:spcPts val="0"/>
              </a:spcBef>
              <a:spcAft>
                <a:spcPts val="0"/>
              </a:spcAft>
              <a:buNone/>
              <a:defRPr sz="1000" b="1">
                <a:solidFill>
                  <a:srgbClr val="FFFFFF"/>
                </a:solidFill>
                <a:latin typeface="Calibri"/>
                <a:ea typeface="Calibri"/>
                <a:cs typeface="Calibri"/>
                <a:sym typeface="Calibri"/>
              </a:defRPr>
            </a:lvl6pPr>
            <a:lvl7pPr marL="0" lvl="6" indent="0" algn="ctr">
              <a:spcBef>
                <a:spcPts val="0"/>
              </a:spcBef>
              <a:spcAft>
                <a:spcPts val="0"/>
              </a:spcAft>
              <a:buNone/>
              <a:defRPr sz="1000" b="1">
                <a:solidFill>
                  <a:srgbClr val="FFFFFF"/>
                </a:solidFill>
                <a:latin typeface="Calibri"/>
                <a:ea typeface="Calibri"/>
                <a:cs typeface="Calibri"/>
                <a:sym typeface="Calibri"/>
              </a:defRPr>
            </a:lvl7pPr>
            <a:lvl8pPr marL="0" lvl="7" indent="0" algn="ctr">
              <a:spcBef>
                <a:spcPts val="0"/>
              </a:spcBef>
              <a:spcAft>
                <a:spcPts val="0"/>
              </a:spcAft>
              <a:buNone/>
              <a:defRPr sz="1000" b="1">
                <a:solidFill>
                  <a:srgbClr val="FFFFFF"/>
                </a:solidFill>
                <a:latin typeface="Calibri"/>
                <a:ea typeface="Calibri"/>
                <a:cs typeface="Calibri"/>
                <a:sym typeface="Calibri"/>
              </a:defRPr>
            </a:lvl8pPr>
            <a:lvl9pPr marL="0" lvl="8" indent="0" algn="ctr">
              <a:spcBef>
                <a:spcPts val="0"/>
              </a:spcBef>
              <a:spcAft>
                <a:spcPts val="0"/>
              </a:spcAft>
              <a:buNone/>
              <a:defRPr sz="1000" b="1">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1" name="Google Shape;51;p26"/>
          <p:cNvSpPr txBox="1">
            <a:spLocks noGrp="1"/>
          </p:cNvSpPr>
          <p:nvPr>
            <p:ph type="title"/>
          </p:nvPr>
        </p:nvSpPr>
        <p:spPr>
          <a:xfrm rot="5400000">
            <a:off x="6057900" y="2781300"/>
            <a:ext cx="5410200" cy="6096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3200" b="1" i="0" u="none" strike="noStrike" cap="none">
                <a:solidFill>
                  <a:srgbClr val="CF0031"/>
                </a:solidFill>
                <a:latin typeface="Calibri"/>
                <a:ea typeface="Calibri"/>
                <a:cs typeface="Calibri"/>
                <a:sym typeface="Calibri"/>
              </a:defRPr>
            </a:lvl1pPr>
            <a:lvl2pPr marR="0" lvl="1"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2pPr>
            <a:lvl3pPr marR="0" lvl="2"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3pPr>
            <a:lvl4pPr marR="0" lvl="3"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4pPr>
            <a:lvl5pPr marR="0" lvl="4"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5pPr>
            <a:lvl6pPr marR="0" lvl="5"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6pPr>
            <a:lvl7pPr marR="0" lvl="6"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7pPr>
            <a:lvl8pPr marR="0" lvl="7"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8pPr>
            <a:lvl9pPr marR="0" lvl="8" algn="ctr" rtl="0">
              <a:spcBef>
                <a:spcPts val="0"/>
              </a:spcBef>
              <a:spcAft>
                <a:spcPts val="0"/>
              </a:spcAft>
              <a:buSzPts val="1400"/>
              <a:buNone/>
              <a:defRPr sz="3200" b="1" i="0" u="none" strike="noStrike" cap="none">
                <a:solidFill>
                  <a:srgbClr val="CF0031"/>
                </a:solidFill>
                <a:latin typeface="Helvetica Neue"/>
                <a:ea typeface="Helvetica Neue"/>
                <a:cs typeface="Helvetica Neue"/>
                <a:sym typeface="Helvetica Neue"/>
              </a:defRPr>
            </a:lvl9pPr>
          </a:lstStyle>
          <a:p>
            <a:endParaRPr/>
          </a:p>
        </p:txBody>
      </p:sp>
      <p:sp>
        <p:nvSpPr>
          <p:cNvPr id="52" name="Google Shape;52;p26"/>
          <p:cNvSpPr txBox="1">
            <a:spLocks noGrp="1"/>
          </p:cNvSpPr>
          <p:nvPr>
            <p:ph type="body" idx="1"/>
          </p:nvPr>
        </p:nvSpPr>
        <p:spPr>
          <a:xfrm rot="5400000">
            <a:off x="1714500" y="-876300"/>
            <a:ext cx="5410200" cy="792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Clr>
                <a:srgbClr val="005AA3"/>
              </a:buClr>
              <a:buSzPts val="2400"/>
              <a:buFont typeface="Arial"/>
              <a:buNone/>
              <a:defRPr sz="2400" b="1" i="0" u="none" strike="noStrike" cap="none">
                <a:solidFill>
                  <a:srgbClr val="006B3F"/>
                </a:solidFill>
                <a:latin typeface="Calibri"/>
                <a:ea typeface="Calibri"/>
                <a:cs typeface="Calibri"/>
                <a:sym typeface="Calibri"/>
              </a:defRPr>
            </a:lvl1pPr>
            <a:lvl2pPr marL="914400" marR="0" lvl="1" indent="-355600" algn="l" rtl="0">
              <a:spcBef>
                <a:spcPts val="500"/>
              </a:spcBef>
              <a:spcAft>
                <a:spcPts val="0"/>
              </a:spcAft>
              <a:buClr>
                <a:srgbClr val="663300"/>
              </a:buClr>
              <a:buSzPts val="2000"/>
              <a:buFont typeface="Arial"/>
              <a:buChar char="•"/>
              <a:defRPr sz="2000" b="1" i="0" u="none" strike="noStrike" cap="none">
                <a:solidFill>
                  <a:srgbClr val="000000"/>
                </a:solidFill>
                <a:latin typeface="Calibri"/>
                <a:ea typeface="Calibri"/>
                <a:cs typeface="Calibri"/>
                <a:sym typeface="Calibri"/>
              </a:defRPr>
            </a:lvl2pPr>
            <a:lvl3pPr marL="1371600" marR="0" lvl="2" indent="-342900" algn="l" rtl="0">
              <a:spcBef>
                <a:spcPts val="400"/>
              </a:spcBef>
              <a:spcAft>
                <a:spcPts val="0"/>
              </a:spcAft>
              <a:buClr>
                <a:srgbClr val="663300"/>
              </a:buClr>
              <a:buSzPts val="1800"/>
              <a:buFont typeface="Arial"/>
              <a:buChar char="•"/>
              <a:defRPr sz="1800" b="1" i="0" u="none" strike="noStrike" cap="none">
                <a:solidFill>
                  <a:srgbClr val="005AA3"/>
                </a:solidFill>
                <a:latin typeface="Calibri"/>
                <a:ea typeface="Calibri"/>
                <a:cs typeface="Calibri"/>
                <a:sym typeface="Calibri"/>
              </a:defRPr>
            </a:lvl3pPr>
            <a:lvl4pPr marL="1828800" marR="0" lvl="3" indent="-317500" algn="l" rtl="0">
              <a:spcBef>
                <a:spcPts val="300"/>
              </a:spcBef>
              <a:spcAft>
                <a:spcPts val="0"/>
              </a:spcAft>
              <a:buClr>
                <a:srgbClr val="CF0031"/>
              </a:buClr>
              <a:buSzPts val="1400"/>
              <a:buFont typeface="Arial"/>
              <a:buChar char="–"/>
              <a:defRPr sz="1400" b="1" i="1" u="none" strike="noStrike" cap="none">
                <a:solidFill>
                  <a:srgbClr val="CF0031"/>
                </a:solidFill>
                <a:latin typeface="Calibri"/>
                <a:ea typeface="Calibri"/>
                <a:cs typeface="Calibri"/>
                <a:sym typeface="Calibri"/>
              </a:defRPr>
            </a:lvl4pPr>
            <a:lvl5pPr marL="2286000" marR="0" lvl="4"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5pPr>
            <a:lvl6pPr marL="2743200" marR="0" lvl="5"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6pPr>
            <a:lvl7pPr marL="3200400" marR="0" lvl="6"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7pPr>
            <a:lvl8pPr marL="3657600" marR="0" lvl="7"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8pPr>
            <a:lvl9pPr marL="4114800" marR="0" lvl="8" indent="-304800" algn="l" rtl="0">
              <a:spcBef>
                <a:spcPts val="300"/>
              </a:spcBef>
              <a:spcAft>
                <a:spcPts val="0"/>
              </a:spcAft>
              <a:buClr>
                <a:srgbClr val="005AA3"/>
              </a:buClr>
              <a:buSzPts val="1200"/>
              <a:buFont typeface="Arial"/>
              <a:buChar char="»"/>
              <a:defRPr sz="1200" b="0" i="1" u="none" strike="noStrike" cap="none">
                <a:solidFill>
                  <a:srgbClr val="005AA3"/>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sldNum" idx="12"/>
          </p:nvPr>
        </p:nvSpPr>
        <p:spPr>
          <a:xfrm>
            <a:off x="4451350" y="6564313"/>
            <a:ext cx="254000" cy="2540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000" b="1" i="0" u="none" strike="noStrike" cap="none">
                <a:solidFill>
                  <a:srgbClr val="FFFFFF"/>
                </a:solidFill>
                <a:latin typeface="Calibri"/>
                <a:ea typeface="Calibri"/>
                <a:cs typeface="Calibri"/>
                <a:sym typeface="Calibri"/>
              </a:defRPr>
            </a:lvl1pPr>
            <a:lvl2pPr marL="0" marR="0" lvl="1" indent="0" algn="ctr" rtl="0">
              <a:spcBef>
                <a:spcPts val="0"/>
              </a:spcBef>
              <a:spcAft>
                <a:spcPts val="0"/>
              </a:spcAft>
              <a:buNone/>
              <a:defRPr sz="1000" b="1" i="0" u="none" strike="noStrike" cap="none">
                <a:solidFill>
                  <a:srgbClr val="FFFFFF"/>
                </a:solidFill>
                <a:latin typeface="Calibri"/>
                <a:ea typeface="Calibri"/>
                <a:cs typeface="Calibri"/>
                <a:sym typeface="Calibri"/>
              </a:defRPr>
            </a:lvl2pPr>
            <a:lvl3pPr marL="0" marR="0" lvl="2" indent="0" algn="ctr" rtl="0">
              <a:spcBef>
                <a:spcPts val="0"/>
              </a:spcBef>
              <a:spcAft>
                <a:spcPts val="0"/>
              </a:spcAft>
              <a:buNone/>
              <a:defRPr sz="1000" b="1" i="0" u="none" strike="noStrike" cap="none">
                <a:solidFill>
                  <a:srgbClr val="FFFFFF"/>
                </a:solidFill>
                <a:latin typeface="Calibri"/>
                <a:ea typeface="Calibri"/>
                <a:cs typeface="Calibri"/>
                <a:sym typeface="Calibri"/>
              </a:defRPr>
            </a:lvl3pPr>
            <a:lvl4pPr marL="0" marR="0" lvl="3" indent="0" algn="ctr" rtl="0">
              <a:spcBef>
                <a:spcPts val="0"/>
              </a:spcBef>
              <a:spcAft>
                <a:spcPts val="0"/>
              </a:spcAft>
              <a:buNone/>
              <a:defRPr sz="1000" b="1" i="0" u="none" strike="noStrike" cap="none">
                <a:solidFill>
                  <a:srgbClr val="FFFFFF"/>
                </a:solidFill>
                <a:latin typeface="Calibri"/>
                <a:ea typeface="Calibri"/>
                <a:cs typeface="Calibri"/>
                <a:sym typeface="Calibri"/>
              </a:defRPr>
            </a:lvl4pPr>
            <a:lvl5pPr marL="0" marR="0" lvl="4" indent="0" algn="ctr" rtl="0">
              <a:spcBef>
                <a:spcPts val="0"/>
              </a:spcBef>
              <a:spcAft>
                <a:spcPts val="0"/>
              </a:spcAft>
              <a:buNone/>
              <a:defRPr sz="1000" b="1" i="0" u="none" strike="noStrike" cap="none">
                <a:solidFill>
                  <a:srgbClr val="FFFFFF"/>
                </a:solidFill>
                <a:latin typeface="Calibri"/>
                <a:ea typeface="Calibri"/>
                <a:cs typeface="Calibri"/>
                <a:sym typeface="Calibri"/>
              </a:defRPr>
            </a:lvl5pPr>
            <a:lvl6pPr marL="0" marR="0" lvl="5" indent="0" algn="ctr" rtl="0">
              <a:spcBef>
                <a:spcPts val="0"/>
              </a:spcBef>
              <a:spcAft>
                <a:spcPts val="0"/>
              </a:spcAft>
              <a:buNone/>
              <a:defRPr sz="1000" b="1" i="0" u="none" strike="noStrike" cap="none">
                <a:solidFill>
                  <a:srgbClr val="FFFFFF"/>
                </a:solidFill>
                <a:latin typeface="Calibri"/>
                <a:ea typeface="Calibri"/>
                <a:cs typeface="Calibri"/>
                <a:sym typeface="Calibri"/>
              </a:defRPr>
            </a:lvl6pPr>
            <a:lvl7pPr marL="0" marR="0" lvl="6" indent="0" algn="ctr" rtl="0">
              <a:spcBef>
                <a:spcPts val="0"/>
              </a:spcBef>
              <a:spcAft>
                <a:spcPts val="0"/>
              </a:spcAft>
              <a:buNone/>
              <a:defRPr sz="1000" b="1" i="0" u="none" strike="noStrike" cap="none">
                <a:solidFill>
                  <a:srgbClr val="FFFFFF"/>
                </a:solidFill>
                <a:latin typeface="Calibri"/>
                <a:ea typeface="Calibri"/>
                <a:cs typeface="Calibri"/>
                <a:sym typeface="Calibri"/>
              </a:defRPr>
            </a:lvl7pPr>
            <a:lvl8pPr marL="0" marR="0" lvl="7" indent="0" algn="ctr" rtl="0">
              <a:spcBef>
                <a:spcPts val="0"/>
              </a:spcBef>
              <a:spcAft>
                <a:spcPts val="0"/>
              </a:spcAft>
              <a:buNone/>
              <a:defRPr sz="1000" b="1" i="0" u="none" strike="noStrike" cap="none">
                <a:solidFill>
                  <a:srgbClr val="FFFFFF"/>
                </a:solidFill>
                <a:latin typeface="Calibri"/>
                <a:ea typeface="Calibri"/>
                <a:cs typeface="Calibri"/>
                <a:sym typeface="Calibri"/>
              </a:defRPr>
            </a:lvl8pPr>
            <a:lvl9pPr marL="0" marR="0" lvl="8" indent="0" algn="ctr" rtl="0">
              <a:spcBef>
                <a:spcPts val="0"/>
              </a:spcBef>
              <a:spcAft>
                <a:spcPts val="0"/>
              </a:spcAft>
              <a:buNone/>
              <a:defRPr sz="10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1" name="Google Shape;11;p17"/>
          <p:cNvSpPr/>
          <p:nvPr/>
        </p:nvSpPr>
        <p:spPr>
          <a:xfrm>
            <a:off x="0" y="0"/>
            <a:ext cx="9144000" cy="304800"/>
          </a:xfrm>
          <a:prstGeom prst="rect">
            <a:avLst/>
          </a:prstGeom>
          <a:solidFill>
            <a:srgbClr val="006B3F"/>
          </a:solidFill>
          <a:ln w="9525" cap="flat" cmpd="sng">
            <a:solidFill>
              <a:srgbClr val="0066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rgbClr val="000000"/>
              </a:solidFill>
              <a:latin typeface="Merriweather Sans"/>
              <a:ea typeface="Merriweather Sans"/>
              <a:cs typeface="Merriweather Sans"/>
              <a:sym typeface="Merriweather Sans"/>
            </a:endParaRPr>
          </a:p>
        </p:txBody>
      </p:sp>
      <p:sp>
        <p:nvSpPr>
          <p:cNvPr id="12" name="Google Shape;12;p17"/>
          <p:cNvSpPr/>
          <p:nvPr/>
        </p:nvSpPr>
        <p:spPr>
          <a:xfrm>
            <a:off x="6350" y="6553200"/>
            <a:ext cx="9144000" cy="304800"/>
          </a:xfrm>
          <a:prstGeom prst="rect">
            <a:avLst/>
          </a:prstGeom>
          <a:solidFill>
            <a:srgbClr val="006633"/>
          </a:solidFill>
          <a:ln w="9525" cap="flat" cmpd="sng">
            <a:solidFill>
              <a:srgbClr val="0066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rgbClr val="000000"/>
              </a:solidFill>
              <a:latin typeface="Merriweather Sans"/>
              <a:ea typeface="Merriweather Sans"/>
              <a:cs typeface="Merriweather Sans"/>
              <a:sym typeface="Merriweather Sans"/>
            </a:endParaRPr>
          </a:p>
        </p:txBody>
      </p:sp>
      <p:pic>
        <p:nvPicPr>
          <p:cNvPr id="13" name="Google Shape;13;p17"/>
          <p:cNvPicPr preferRelativeResize="0"/>
          <p:nvPr/>
        </p:nvPicPr>
        <p:blipFill rotWithShape="1">
          <a:blip r:embed="rId12">
            <a:alphaModFix/>
          </a:blip>
          <a:srcRect/>
          <a:stretch/>
        </p:blipFill>
        <p:spPr>
          <a:xfrm>
            <a:off x="0" y="5803900"/>
            <a:ext cx="9169400" cy="1058863"/>
          </a:xfrm>
          <a:prstGeom prst="rect">
            <a:avLst/>
          </a:prstGeom>
          <a:noFill/>
          <a:ln>
            <a:noFill/>
          </a:ln>
        </p:spPr>
      </p:pic>
      <p:pic>
        <p:nvPicPr>
          <p:cNvPr id="14" name="Google Shape;14;p17"/>
          <p:cNvPicPr preferRelativeResize="0"/>
          <p:nvPr/>
        </p:nvPicPr>
        <p:blipFill rotWithShape="1">
          <a:blip r:embed="rId13">
            <a:alphaModFix/>
          </a:blip>
          <a:srcRect/>
          <a:stretch/>
        </p:blipFill>
        <p:spPr>
          <a:xfrm>
            <a:off x="6926263" y="5961063"/>
            <a:ext cx="1074737" cy="1333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ctrTitle"/>
          </p:nvPr>
        </p:nvSpPr>
        <p:spPr>
          <a:xfrm>
            <a:off x="685800" y="661963"/>
            <a:ext cx="7772400" cy="5127674"/>
          </a:xfrm>
          <a:prstGeom prst="rect">
            <a:avLst/>
          </a:prstGeom>
          <a:noFill/>
          <a:ln>
            <a:noFill/>
          </a:ln>
        </p:spPr>
        <p:txBody>
          <a:bodyPr spcFirstLastPara="1" wrap="square" lIns="91425" tIns="45700" rIns="91425" bIns="45700" anchor="t" anchorCtr="0">
            <a:noAutofit/>
          </a:bodyPr>
          <a:lstStyle/>
          <a:p>
            <a:pPr marL="39688" lvl="0"/>
            <a:r>
              <a:rPr lang="en-US" dirty="0">
                <a:solidFill>
                  <a:schemeClr val="accent6">
                    <a:lumMod val="50000"/>
                  </a:schemeClr>
                </a:solidFill>
              </a:rPr>
              <a:t>Council Outdoor Ethics Advocate Training</a:t>
            </a:r>
            <a:br>
              <a:rPr lang="en-US" dirty="0"/>
            </a:br>
            <a:r>
              <a:rPr lang="en-US" dirty="0">
                <a:solidFill>
                  <a:srgbClr val="002060"/>
                </a:solidFill>
              </a:rPr>
              <a:t>OUTDOOR ETHICS TEAM</a:t>
            </a:r>
            <a:br>
              <a:rPr lang="en-US" dirty="0">
                <a:solidFill>
                  <a:srgbClr val="002060"/>
                </a:solidFill>
              </a:rPr>
            </a:br>
            <a:br>
              <a:rPr lang="en-US" dirty="0"/>
            </a:br>
            <a:r>
              <a:rPr lang="en-US" sz="2400" dirty="0"/>
              <a:t>Paula Boothe</a:t>
            </a:r>
            <a:br>
              <a:rPr lang="en-US" sz="2400" dirty="0"/>
            </a:br>
            <a:br>
              <a:rPr lang="en-US" sz="2400" dirty="0"/>
            </a:br>
            <a:r>
              <a:rPr lang="en-US" sz="2400" dirty="0">
                <a:solidFill>
                  <a:srgbClr val="C00000"/>
                </a:solidFill>
              </a:rPr>
              <a:t>Michelle Bierstedt</a:t>
            </a:r>
            <a:br>
              <a:rPr lang="en-US" sz="2400" dirty="0"/>
            </a:br>
            <a:br>
              <a:rPr lang="en-US" sz="2400" u="sng" dirty="0">
                <a:solidFill>
                  <a:schemeClr val="hlink"/>
                </a:solidFill>
              </a:rPr>
            </a:br>
            <a:r>
              <a:rPr lang="en-US" sz="2400" dirty="0">
                <a:solidFill>
                  <a:srgbClr val="C00000"/>
                </a:solidFill>
              </a:rPr>
              <a:t>John Gonering</a:t>
            </a:r>
            <a:br>
              <a:rPr lang="en-US" sz="2400" dirty="0"/>
            </a:br>
            <a:br>
              <a:rPr lang="en-US" sz="2400" u="sng" dirty="0">
                <a:solidFill>
                  <a:schemeClr val="hlink"/>
                </a:solidFill>
              </a:rPr>
            </a:br>
            <a:br>
              <a:rPr lang="en-US" sz="2400" dirty="0"/>
            </a:br>
            <a:br>
              <a:rPr lang="en-US" sz="2400" dirty="0"/>
            </a:br>
            <a:endParaRPr sz="7200" b="0" dirty="0">
              <a:solidFill>
                <a:srgbClr val="006B3F"/>
              </a:solidFill>
              <a:latin typeface="Arial"/>
              <a:ea typeface="Arial"/>
              <a:cs typeface="Arial"/>
              <a:sym typeface="Arial"/>
            </a:endParaRPr>
          </a:p>
        </p:txBody>
      </p:sp>
      <p:sp>
        <p:nvSpPr>
          <p:cNvPr id="62" name="Google Shape;62;p1"/>
          <p:cNvSpPr txBox="1">
            <a:spLocks noGrp="1"/>
          </p:cNvSpPr>
          <p:nvPr>
            <p:ph type="sldNum" idx="12"/>
          </p:nvPr>
        </p:nvSpPr>
        <p:spPr>
          <a:xfrm>
            <a:off x="4451350" y="6564313"/>
            <a:ext cx="254000" cy="254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a:t>
            </a:fld>
            <a:endParaRPr/>
          </a:p>
        </p:txBody>
      </p:sp>
      <p:pic>
        <p:nvPicPr>
          <p:cNvPr id="4" name="Picture 3">
            <a:extLst>
              <a:ext uri="{FF2B5EF4-FFF2-40B4-BE49-F238E27FC236}">
                <a16:creationId xmlns:a16="http://schemas.microsoft.com/office/drawing/2014/main" id="{0F9D7B2D-948D-E91E-8CB3-43F47D08B396}"/>
              </a:ext>
            </a:extLst>
          </p:cNvPr>
          <p:cNvPicPr>
            <a:picLocks noChangeAspect="1"/>
          </p:cNvPicPr>
          <p:nvPr/>
        </p:nvPicPr>
        <p:blipFill>
          <a:blip r:embed="rId3"/>
          <a:stretch>
            <a:fillRect/>
          </a:stretch>
        </p:blipFill>
        <p:spPr>
          <a:xfrm>
            <a:off x="203200" y="3632200"/>
            <a:ext cx="2349500" cy="2349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C6CE-0777-445E-96B7-9D691645AD4A}"/>
              </a:ext>
            </a:extLst>
          </p:cNvPr>
          <p:cNvSpPr>
            <a:spLocks noGrp="1"/>
          </p:cNvSpPr>
          <p:nvPr>
            <p:ph type="title"/>
          </p:nvPr>
        </p:nvSpPr>
        <p:spPr/>
        <p:txBody>
          <a:bodyPr/>
          <a:lstStyle/>
          <a:p>
            <a:r>
              <a:rPr lang="en-US" dirty="0">
                <a:solidFill>
                  <a:schemeClr val="accent6">
                    <a:lumMod val="50000"/>
                  </a:schemeClr>
                </a:solidFill>
              </a:rPr>
              <a:t>Wrap Up</a:t>
            </a:r>
          </a:p>
        </p:txBody>
      </p:sp>
      <p:sp>
        <p:nvSpPr>
          <p:cNvPr id="3" name="Text Placeholder 2">
            <a:extLst>
              <a:ext uri="{FF2B5EF4-FFF2-40B4-BE49-F238E27FC236}">
                <a16:creationId xmlns:a16="http://schemas.microsoft.com/office/drawing/2014/main" id="{8D128D57-3203-4E00-8832-709B5E378252}"/>
              </a:ext>
            </a:extLst>
          </p:cNvPr>
          <p:cNvSpPr>
            <a:spLocks noGrp="1"/>
          </p:cNvSpPr>
          <p:nvPr>
            <p:ph type="body" idx="1"/>
          </p:nvPr>
        </p:nvSpPr>
        <p:spPr/>
        <p:txBody>
          <a:bodyPr/>
          <a:lstStyle/>
          <a:p>
            <a:pPr marL="571500" indent="-342900">
              <a:buFont typeface="Arial" panose="020B0604020202020204" pitchFamily="34" charset="0"/>
              <a:buChar char="•"/>
            </a:pPr>
            <a:r>
              <a:rPr lang="en-US" dirty="0"/>
              <a:t>Questions</a:t>
            </a:r>
          </a:p>
        </p:txBody>
      </p:sp>
      <p:sp>
        <p:nvSpPr>
          <p:cNvPr id="4" name="Slide Number Placeholder 3">
            <a:extLst>
              <a:ext uri="{FF2B5EF4-FFF2-40B4-BE49-F238E27FC236}">
                <a16:creationId xmlns:a16="http://schemas.microsoft.com/office/drawing/2014/main" id="{4626FF8B-227B-434D-8A2A-2073A5B4312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20862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457200" y="381000"/>
            <a:ext cx="8229600" cy="609600"/>
          </a:xfrm>
          <a:prstGeom prst="rect">
            <a:avLst/>
          </a:prstGeom>
          <a:noFill/>
          <a:ln>
            <a:noFill/>
          </a:ln>
        </p:spPr>
        <p:txBody>
          <a:bodyPr spcFirstLastPara="1" wrap="square" lIns="91425" tIns="45700" rIns="91425" bIns="45700" anchor="t" anchorCtr="0">
            <a:noAutofit/>
          </a:bodyPr>
          <a:lstStyle/>
          <a:p>
            <a:pPr marL="39688" lvl="0" indent="0" algn="ctr" rtl="0">
              <a:spcBef>
                <a:spcPts val="0"/>
              </a:spcBef>
              <a:spcAft>
                <a:spcPts val="0"/>
              </a:spcAft>
              <a:buNone/>
            </a:pPr>
            <a:r>
              <a:rPr lang="en-US" dirty="0">
                <a:solidFill>
                  <a:schemeClr val="accent6">
                    <a:lumMod val="50000"/>
                  </a:schemeClr>
                </a:solidFill>
              </a:rPr>
              <a:t>Welcome</a:t>
            </a:r>
            <a:endParaRPr dirty="0">
              <a:solidFill>
                <a:schemeClr val="accent6">
                  <a:lumMod val="50000"/>
                </a:schemeClr>
              </a:solidFill>
            </a:endParaRPr>
          </a:p>
        </p:txBody>
      </p:sp>
      <p:sp>
        <p:nvSpPr>
          <p:cNvPr id="67" name="Google Shape;67;p2"/>
          <p:cNvSpPr txBox="1">
            <a:spLocks noGrp="1"/>
          </p:cNvSpPr>
          <p:nvPr>
            <p:ph type="body" idx="1"/>
          </p:nvPr>
        </p:nvSpPr>
        <p:spPr>
          <a:xfrm>
            <a:off x="457200" y="1066800"/>
            <a:ext cx="8229600" cy="4724400"/>
          </a:xfrm>
          <a:prstGeom prst="rect">
            <a:avLst/>
          </a:prstGeom>
          <a:noFill/>
          <a:ln>
            <a:noFill/>
          </a:ln>
        </p:spPr>
        <p:txBody>
          <a:bodyPr spcFirstLastPara="1" wrap="square" lIns="91425" tIns="45700" rIns="91425" bIns="45700" anchor="t" anchorCtr="0">
            <a:noAutofit/>
          </a:bodyPr>
          <a:lstStyle/>
          <a:p>
            <a:pPr marL="742950" marR="676275" lvl="1" indent="-285750">
              <a:spcBef>
                <a:spcPts val="0"/>
              </a:spcBef>
              <a:buSzPts val="1400"/>
              <a:buFont typeface="Wingdings" panose="05000000000000000000" pitchFamily="2" charset="2"/>
              <a:buChar char="Ø"/>
              <a:tabLst>
                <a:tab pos="510540" algn="l"/>
              </a:tabLst>
            </a:pPr>
            <a:r>
              <a:rPr lang="en-US" sz="2400" dirty="0">
                <a:effectLst/>
                <a:latin typeface="Calibri" panose="020F0502020204030204" pitchFamily="34" charset="0"/>
                <a:ea typeface="Calibri" panose="020F0502020204030204" pitchFamily="34" charset="0"/>
              </a:rPr>
              <a:t>Safety Moment</a:t>
            </a:r>
          </a:p>
          <a:p>
            <a:pPr marL="742950" marR="676275" lvl="1" indent="-285750">
              <a:spcBef>
                <a:spcPts val="0"/>
              </a:spcBef>
              <a:buSzPts val="1400"/>
              <a:buFont typeface="Wingdings" panose="05000000000000000000" pitchFamily="2" charset="2"/>
              <a:buChar char="Ø"/>
              <a:tabLst>
                <a:tab pos="510540" algn="l"/>
              </a:tabLst>
            </a:pPr>
            <a:endParaRPr lang="en-US" sz="2400" dirty="0">
              <a:effectLst/>
              <a:latin typeface="Calibri" panose="020F0502020204030204" pitchFamily="34" charset="0"/>
              <a:ea typeface="Calibri" panose="020F0502020204030204" pitchFamily="34" charset="0"/>
            </a:endParaRPr>
          </a:p>
          <a:p>
            <a:pPr marL="742950" marR="676275" lvl="1" indent="-285750">
              <a:spcBef>
                <a:spcPts val="0"/>
              </a:spcBef>
              <a:buSzPts val="1400"/>
              <a:buFont typeface="Wingdings" panose="05000000000000000000" pitchFamily="2" charset="2"/>
              <a:buChar char="Ø"/>
              <a:tabLst>
                <a:tab pos="510540" algn="l"/>
              </a:tabLst>
            </a:pPr>
            <a:r>
              <a:rPr lang="en-US" sz="2400" dirty="0">
                <a:effectLst/>
                <a:latin typeface="Calibri" panose="020F0502020204030204" pitchFamily="34" charset="0"/>
                <a:ea typeface="Calibri" panose="020F0502020204030204" pitchFamily="34" charset="0"/>
              </a:rPr>
              <a:t>Introduction</a:t>
            </a:r>
          </a:p>
          <a:p>
            <a:pPr marL="742950" marR="676275" lvl="1" indent="-285750">
              <a:spcBef>
                <a:spcPts val="0"/>
              </a:spcBef>
              <a:buSzPts val="1400"/>
              <a:buFont typeface="Wingdings" panose="05000000000000000000" pitchFamily="2" charset="2"/>
              <a:buChar char="Ø"/>
              <a:tabLst>
                <a:tab pos="510540" algn="l"/>
              </a:tabLst>
            </a:pPr>
            <a:endParaRPr lang="en-US" sz="2400" dirty="0">
              <a:effectLst/>
              <a:latin typeface="Calibri" panose="020F0502020204030204" pitchFamily="34" charset="0"/>
              <a:ea typeface="Calibri" panose="020F0502020204030204" pitchFamily="34" charset="0"/>
            </a:endParaRPr>
          </a:p>
          <a:p>
            <a:pPr marL="742950" marR="676275" lvl="1" indent="-285750">
              <a:spcBef>
                <a:spcPts val="0"/>
              </a:spcBef>
              <a:buSzPts val="1400"/>
              <a:buFont typeface="Wingdings" panose="05000000000000000000" pitchFamily="2" charset="2"/>
              <a:buChar char="Ø"/>
              <a:tabLst>
                <a:tab pos="510540" algn="l"/>
              </a:tabLst>
            </a:pPr>
            <a:r>
              <a:rPr lang="en-US" sz="2400" dirty="0">
                <a:effectLst/>
                <a:latin typeface="Calibri" panose="020F0502020204030204" pitchFamily="34" charset="0"/>
                <a:ea typeface="Calibri" panose="020F0502020204030204" pitchFamily="34" charset="0"/>
              </a:rPr>
              <a:t>Questions</a:t>
            </a:r>
          </a:p>
          <a:p>
            <a:pPr marL="342900" lvl="0" indent="-342900" algn="l" rtl="0">
              <a:spcBef>
                <a:spcPts val="600"/>
              </a:spcBef>
              <a:spcAft>
                <a:spcPts val="0"/>
              </a:spcAft>
              <a:buSzPts val="2400"/>
              <a:buNone/>
            </a:pPr>
            <a:endParaRPr dirty="0"/>
          </a:p>
        </p:txBody>
      </p:sp>
      <p:sp>
        <p:nvSpPr>
          <p:cNvPr id="68" name="Google Shape;68;p2"/>
          <p:cNvSpPr txBox="1">
            <a:spLocks noGrp="1"/>
          </p:cNvSpPr>
          <p:nvPr>
            <p:ph type="sldNum" idx="12"/>
          </p:nvPr>
        </p:nvSpPr>
        <p:spPr>
          <a:xfrm>
            <a:off x="4451350" y="6564313"/>
            <a:ext cx="254000" cy="254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xfrm>
            <a:off x="457200" y="381000"/>
            <a:ext cx="8229600" cy="609600"/>
          </a:xfrm>
          <a:prstGeom prst="rect">
            <a:avLst/>
          </a:prstGeom>
          <a:noFill/>
          <a:ln>
            <a:noFill/>
          </a:ln>
        </p:spPr>
        <p:txBody>
          <a:bodyPr spcFirstLastPara="1" wrap="square" lIns="91425" tIns="45700" rIns="91425" bIns="45700" anchor="t" anchorCtr="0">
            <a:noAutofit/>
          </a:bodyPr>
          <a:lstStyle/>
          <a:p>
            <a:pPr marL="39688" lvl="0" indent="0" algn="ctr" rtl="0">
              <a:spcBef>
                <a:spcPts val="0"/>
              </a:spcBef>
              <a:spcAft>
                <a:spcPts val="0"/>
              </a:spcAft>
              <a:buNone/>
            </a:pPr>
            <a:r>
              <a:rPr lang="en-US" dirty="0">
                <a:solidFill>
                  <a:schemeClr val="accent6">
                    <a:lumMod val="50000"/>
                  </a:schemeClr>
                </a:solidFill>
              </a:rPr>
              <a:t>COEA Job Description Highlights</a:t>
            </a:r>
            <a:br>
              <a:rPr lang="en-US" dirty="0">
                <a:solidFill>
                  <a:schemeClr val="accent6">
                    <a:lumMod val="50000"/>
                  </a:schemeClr>
                </a:solidFill>
              </a:rPr>
            </a:br>
            <a:endParaRPr dirty="0">
              <a:solidFill>
                <a:schemeClr val="accent6">
                  <a:lumMod val="50000"/>
                </a:schemeClr>
              </a:solidFill>
            </a:endParaRPr>
          </a:p>
        </p:txBody>
      </p:sp>
      <p:sp>
        <p:nvSpPr>
          <p:cNvPr id="81" name="Google Shape;81;p4"/>
          <p:cNvSpPr txBox="1">
            <a:spLocks noGrp="1"/>
          </p:cNvSpPr>
          <p:nvPr>
            <p:ph type="body" idx="1"/>
          </p:nvPr>
        </p:nvSpPr>
        <p:spPr>
          <a:xfrm>
            <a:off x="457200" y="1066800"/>
            <a:ext cx="8229600" cy="4724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dirty="0"/>
              <a:t>Recruit </a:t>
            </a:r>
            <a:endParaRPr dirty="0"/>
          </a:p>
          <a:p>
            <a:pPr marL="342900" lvl="0" indent="-342900" algn="l" rtl="0">
              <a:spcBef>
                <a:spcPts val="600"/>
              </a:spcBef>
              <a:spcAft>
                <a:spcPts val="0"/>
              </a:spcAft>
              <a:buSzPts val="2400"/>
              <a:buFont typeface="Arial"/>
              <a:buChar char="•"/>
            </a:pPr>
            <a:r>
              <a:rPr lang="en-US" dirty="0"/>
              <a:t>Train</a:t>
            </a:r>
            <a:endParaRPr dirty="0"/>
          </a:p>
          <a:p>
            <a:pPr marL="342900" lvl="0" indent="-342900" algn="l" rtl="0">
              <a:spcBef>
                <a:spcPts val="600"/>
              </a:spcBef>
              <a:spcAft>
                <a:spcPts val="0"/>
              </a:spcAft>
              <a:buSzPts val="2400"/>
              <a:buFont typeface="Arial"/>
              <a:buChar char="•"/>
            </a:pPr>
            <a:r>
              <a:rPr lang="en-US" dirty="0"/>
              <a:t>Program Promotion</a:t>
            </a:r>
            <a:endParaRPr dirty="0"/>
          </a:p>
          <a:p>
            <a:pPr marL="342900" lvl="0" indent="-342900" algn="l" rtl="0">
              <a:spcBef>
                <a:spcPts val="600"/>
              </a:spcBef>
              <a:spcAft>
                <a:spcPts val="0"/>
              </a:spcAft>
              <a:buSzPts val="2400"/>
              <a:buFont typeface="Arial"/>
              <a:buChar char="•"/>
            </a:pPr>
            <a:r>
              <a:rPr lang="en-US" dirty="0">
                <a:highlight>
                  <a:srgbClr val="00FF00"/>
                </a:highlight>
              </a:rPr>
              <a:t>Outdoor Ethics Committee or Team </a:t>
            </a:r>
            <a:endParaRPr dirty="0">
              <a:highlight>
                <a:srgbClr val="00FF00"/>
              </a:highlight>
            </a:endParaRPr>
          </a:p>
          <a:p>
            <a:pPr marL="342900" lvl="0" indent="-342900" algn="l" rtl="0">
              <a:spcBef>
                <a:spcPts val="600"/>
              </a:spcBef>
              <a:spcAft>
                <a:spcPts val="0"/>
              </a:spcAft>
              <a:buSzPts val="2400"/>
              <a:buFont typeface="Arial"/>
              <a:buChar char="•"/>
            </a:pPr>
            <a:r>
              <a:rPr lang="en-US" dirty="0"/>
              <a:t>Reporting</a:t>
            </a:r>
            <a:endParaRPr dirty="0"/>
          </a:p>
          <a:p>
            <a:pPr marL="342900" lvl="0" indent="-342900" algn="l" rtl="0">
              <a:spcBef>
                <a:spcPts val="600"/>
              </a:spcBef>
              <a:spcAft>
                <a:spcPts val="0"/>
              </a:spcAft>
              <a:buSzPts val="2400"/>
              <a:buNone/>
            </a:pPr>
            <a:endParaRPr dirty="0"/>
          </a:p>
        </p:txBody>
      </p:sp>
      <p:sp>
        <p:nvSpPr>
          <p:cNvPr id="82" name="Google Shape;82;p4"/>
          <p:cNvSpPr txBox="1">
            <a:spLocks noGrp="1"/>
          </p:cNvSpPr>
          <p:nvPr>
            <p:ph type="sldNum" idx="12"/>
          </p:nvPr>
        </p:nvSpPr>
        <p:spPr>
          <a:xfrm>
            <a:off x="4451350" y="6564313"/>
            <a:ext cx="254000" cy="254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457200" y="381000"/>
            <a:ext cx="8229600" cy="609600"/>
          </a:xfrm>
          <a:prstGeom prst="rect">
            <a:avLst/>
          </a:prstGeom>
          <a:noFill/>
          <a:ln>
            <a:noFill/>
          </a:ln>
        </p:spPr>
        <p:txBody>
          <a:bodyPr spcFirstLastPara="1" wrap="square" lIns="91425" tIns="45700" rIns="91425" bIns="45700" anchor="t" anchorCtr="0">
            <a:noAutofit/>
          </a:bodyPr>
          <a:lstStyle/>
          <a:p>
            <a:pPr marL="39688" lvl="0" indent="0" algn="ctr" rtl="0">
              <a:spcBef>
                <a:spcPts val="0"/>
              </a:spcBef>
              <a:spcAft>
                <a:spcPts val="0"/>
              </a:spcAft>
              <a:buNone/>
            </a:pPr>
            <a:r>
              <a:rPr lang="en-US" dirty="0">
                <a:solidFill>
                  <a:schemeClr val="accent6">
                    <a:lumMod val="50000"/>
                  </a:schemeClr>
                </a:solidFill>
              </a:rPr>
              <a:t>Course Objectives</a:t>
            </a:r>
            <a:endParaRPr dirty="0">
              <a:solidFill>
                <a:schemeClr val="accent6">
                  <a:lumMod val="50000"/>
                </a:schemeClr>
              </a:solidFill>
            </a:endParaRPr>
          </a:p>
        </p:txBody>
      </p:sp>
      <p:sp>
        <p:nvSpPr>
          <p:cNvPr id="67" name="Google Shape;67;p2"/>
          <p:cNvSpPr txBox="1">
            <a:spLocks noGrp="1"/>
          </p:cNvSpPr>
          <p:nvPr>
            <p:ph type="body" idx="1"/>
          </p:nvPr>
        </p:nvSpPr>
        <p:spPr>
          <a:xfrm>
            <a:off x="457200" y="1066800"/>
            <a:ext cx="8229600" cy="4724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dirty="0"/>
              <a:t>Understand  why building a team supports Outdoor Ethics activities</a:t>
            </a:r>
          </a:p>
          <a:p>
            <a:pPr marL="342900" lvl="0" indent="-342900" algn="l" rtl="0">
              <a:spcBef>
                <a:spcPts val="0"/>
              </a:spcBef>
              <a:spcAft>
                <a:spcPts val="0"/>
              </a:spcAft>
              <a:buSzPts val="2400"/>
              <a:buFont typeface="Arial"/>
              <a:buChar char="•"/>
            </a:pPr>
            <a:endParaRPr dirty="0"/>
          </a:p>
          <a:p>
            <a:pPr marL="342900" lvl="0" indent="-342900" algn="l" rtl="0">
              <a:spcBef>
                <a:spcPts val="600"/>
              </a:spcBef>
              <a:spcAft>
                <a:spcPts val="0"/>
              </a:spcAft>
              <a:buSzPts val="2400"/>
              <a:buFont typeface="Arial"/>
              <a:buChar char="•"/>
            </a:pPr>
            <a:r>
              <a:rPr lang="en-US" dirty="0"/>
              <a:t>Understand where your team fits within your Council’s structure</a:t>
            </a:r>
          </a:p>
          <a:p>
            <a:pPr marL="342900" lvl="0" indent="-342900" algn="l" rtl="0">
              <a:spcBef>
                <a:spcPts val="600"/>
              </a:spcBef>
              <a:spcAft>
                <a:spcPts val="0"/>
              </a:spcAft>
              <a:buSzPts val="2400"/>
              <a:buFont typeface="Arial"/>
              <a:buChar char="•"/>
            </a:pPr>
            <a:endParaRPr dirty="0"/>
          </a:p>
          <a:p>
            <a:pPr marL="342900" lvl="0" indent="-342900" algn="l" rtl="0">
              <a:spcBef>
                <a:spcPts val="600"/>
              </a:spcBef>
              <a:spcAft>
                <a:spcPts val="0"/>
              </a:spcAft>
              <a:buSzPts val="2400"/>
              <a:buNone/>
            </a:pPr>
            <a:endParaRPr dirty="0"/>
          </a:p>
        </p:txBody>
      </p:sp>
      <p:sp>
        <p:nvSpPr>
          <p:cNvPr id="68" name="Google Shape;68;p2"/>
          <p:cNvSpPr txBox="1">
            <a:spLocks noGrp="1"/>
          </p:cNvSpPr>
          <p:nvPr>
            <p:ph type="sldNum" idx="12"/>
          </p:nvPr>
        </p:nvSpPr>
        <p:spPr>
          <a:xfrm>
            <a:off x="4451350" y="6564313"/>
            <a:ext cx="254000" cy="254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BE9A-A22D-5F79-7C3F-0E18325F16E0}"/>
              </a:ext>
            </a:extLst>
          </p:cNvPr>
          <p:cNvSpPr>
            <a:spLocks noGrp="1"/>
          </p:cNvSpPr>
          <p:nvPr>
            <p:ph type="title"/>
          </p:nvPr>
        </p:nvSpPr>
        <p:spPr/>
        <p:txBody>
          <a:bodyPr/>
          <a:lstStyle/>
          <a:p>
            <a:r>
              <a:rPr lang="en-US" dirty="0"/>
              <a:t>Council Outdoor Ethics Committee or Team</a:t>
            </a:r>
            <a:br>
              <a:rPr lang="en-US" dirty="0"/>
            </a:br>
            <a:endParaRPr lang="en-US" dirty="0"/>
          </a:p>
        </p:txBody>
      </p:sp>
      <p:sp>
        <p:nvSpPr>
          <p:cNvPr id="3" name="Text Placeholder 2">
            <a:extLst>
              <a:ext uri="{FF2B5EF4-FFF2-40B4-BE49-F238E27FC236}">
                <a16:creationId xmlns:a16="http://schemas.microsoft.com/office/drawing/2014/main" id="{BACC18C4-BB5C-2B07-9ADC-98F21A119BE0}"/>
              </a:ext>
            </a:extLst>
          </p:cNvPr>
          <p:cNvSpPr>
            <a:spLocks noGrp="1"/>
          </p:cNvSpPr>
          <p:nvPr>
            <p:ph type="body" idx="1"/>
          </p:nvPr>
        </p:nvSpPr>
        <p:spPr/>
        <p:txBody>
          <a:bodyPr/>
          <a:lstStyle/>
          <a:p>
            <a:pPr marL="571500" indent="-342900">
              <a:buFont typeface="Wingdings" panose="05000000000000000000" pitchFamily="2" charset="2"/>
              <a:buChar char="Ø"/>
            </a:pPr>
            <a:r>
              <a:rPr lang="en-US" dirty="0"/>
              <a:t>The committee or team serves as a vehicle for implementing the Outdoor Ethics program.</a:t>
            </a:r>
          </a:p>
          <a:p>
            <a:pPr marL="571500" indent="-342900">
              <a:buFont typeface="Wingdings" panose="05000000000000000000" pitchFamily="2" charset="2"/>
              <a:buChar char="Ø"/>
            </a:pPr>
            <a:r>
              <a:rPr lang="en-US" dirty="0"/>
              <a:t> What other committees or teams would be a good fit for  your partnership? </a:t>
            </a:r>
          </a:p>
        </p:txBody>
      </p:sp>
      <p:sp>
        <p:nvSpPr>
          <p:cNvPr id="4" name="Slide Number Placeholder 3">
            <a:extLst>
              <a:ext uri="{FF2B5EF4-FFF2-40B4-BE49-F238E27FC236}">
                <a16:creationId xmlns:a16="http://schemas.microsoft.com/office/drawing/2014/main" id="{4EF01D18-3893-8210-86B4-DA18E00C72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338790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1EE5-7A12-1AED-A7E2-297AF19794E3}"/>
              </a:ext>
            </a:extLst>
          </p:cNvPr>
          <p:cNvSpPr>
            <a:spLocks noGrp="1"/>
          </p:cNvSpPr>
          <p:nvPr>
            <p:ph type="title"/>
          </p:nvPr>
        </p:nvSpPr>
        <p:spPr/>
        <p:txBody>
          <a:bodyPr/>
          <a:lstStyle/>
          <a:p>
            <a:r>
              <a:rPr lang="en-US" dirty="0"/>
              <a:t>What does the team or committee do?</a:t>
            </a:r>
          </a:p>
        </p:txBody>
      </p:sp>
      <p:sp>
        <p:nvSpPr>
          <p:cNvPr id="3" name="Text Placeholder 2">
            <a:extLst>
              <a:ext uri="{FF2B5EF4-FFF2-40B4-BE49-F238E27FC236}">
                <a16:creationId xmlns:a16="http://schemas.microsoft.com/office/drawing/2014/main" id="{920B56E3-01A9-0653-D281-A29277CF73F7}"/>
              </a:ext>
            </a:extLst>
          </p:cNvPr>
          <p:cNvSpPr>
            <a:spLocks noGrp="1"/>
          </p:cNvSpPr>
          <p:nvPr>
            <p:ph type="body" idx="1"/>
          </p:nvPr>
        </p:nvSpPr>
        <p:spPr>
          <a:xfrm>
            <a:off x="457200" y="1066800"/>
            <a:ext cx="8229600" cy="4847863"/>
          </a:xfrm>
        </p:spPr>
        <p:txBody>
          <a:bodyPr/>
          <a:lstStyle/>
          <a:p>
            <a:r>
              <a:rPr lang="en-US" sz="1800" b="0" i="0" u="none" strike="noStrike" baseline="0" dirty="0">
                <a:solidFill>
                  <a:srgbClr val="000000"/>
                </a:solidFill>
                <a:latin typeface="Calibri" panose="020F0502020204030204" pitchFamily="34" charset="0"/>
              </a:rPr>
              <a:t>	</a:t>
            </a:r>
            <a:r>
              <a:rPr lang="en-US" sz="1800" i="0" u="none" strike="noStrike" baseline="0" dirty="0">
                <a:solidFill>
                  <a:srgbClr val="000000"/>
                </a:solidFill>
                <a:latin typeface="Calibri" panose="020F0502020204030204" pitchFamily="34" charset="0"/>
              </a:rPr>
              <a:t>Council Outdoor Ethics Program Inventory	</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Active 		Leave No Trace Level 1 Instructors			</a:t>
            </a:r>
          </a:p>
          <a:p>
            <a:r>
              <a:rPr lang="en-US" sz="1800" b="0" i="0" u="none" strike="noStrike" baseline="0" dirty="0">
                <a:solidFill>
                  <a:srgbClr val="000000"/>
                </a:solidFill>
                <a:latin typeface="Calibri" panose="020F0502020204030204" pitchFamily="34" charset="0"/>
              </a:rPr>
              <a:t>			Leave No Trace Level 2 Instructors			</a:t>
            </a:r>
          </a:p>
          <a:p>
            <a:r>
              <a:rPr lang="en-US" sz="1800" b="0" i="0" u="none" strike="noStrike" baseline="0" dirty="0">
                <a:solidFill>
                  <a:srgbClr val="000000"/>
                </a:solidFill>
                <a:latin typeface="Calibri" panose="020F0502020204030204" pitchFamily="34" charset="0"/>
              </a:rPr>
              <a:t>			Council Outdoor Ethics Advocate			</a:t>
            </a:r>
          </a:p>
          <a:p>
            <a:r>
              <a:rPr lang="en-US" sz="1800" b="0" i="0" u="none" strike="noStrike" baseline="0" dirty="0">
                <a:solidFill>
                  <a:srgbClr val="000000"/>
                </a:solidFill>
                <a:latin typeface="Calibri" panose="020F0502020204030204" pitchFamily="34" charset="0"/>
              </a:rPr>
              <a:t>			Tread Lightly! Trainers			</a:t>
            </a:r>
          </a:p>
          <a:p>
            <a:r>
              <a:rPr lang="en-US" sz="1800" b="0" i="0" u="none" strike="noStrike" baseline="0" dirty="0">
                <a:solidFill>
                  <a:srgbClr val="000000"/>
                </a:solidFill>
                <a:latin typeface="Calibri" panose="020F0502020204030204" pitchFamily="34" charset="0"/>
              </a:rPr>
              <a:t>			Master Tread Trainers			</a:t>
            </a:r>
          </a:p>
          <a:p>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Training  	 Outdoor Ethics Orientation			</a:t>
            </a:r>
          </a:p>
          <a:p>
            <a:r>
              <a:rPr lang="en-US" sz="1800" b="0" i="0" u="none" strike="noStrike" baseline="0" dirty="0">
                <a:solidFill>
                  <a:srgbClr val="000000"/>
                </a:solidFill>
                <a:latin typeface="Calibri" panose="020F0502020204030204" pitchFamily="34" charset="0"/>
              </a:rPr>
              <a:t>			 Leave No Trace On-Line		</a:t>
            </a:r>
          </a:p>
          <a:p>
            <a:r>
              <a:rPr lang="en-US" sz="1800" b="0" i="0" u="none" strike="noStrike" baseline="0" dirty="0">
                <a:solidFill>
                  <a:srgbClr val="000000"/>
                </a:solidFill>
                <a:latin typeface="Calibri" panose="020F0502020204030204" pitchFamily="34" charset="0"/>
              </a:rPr>
              <a:t>			 BSA Leave No Trace Basics			</a:t>
            </a:r>
          </a:p>
          <a:p>
            <a:r>
              <a:rPr lang="en-US" sz="1800" b="0" i="0" u="none" strike="noStrike" baseline="0" dirty="0">
                <a:solidFill>
                  <a:srgbClr val="000000"/>
                </a:solidFill>
                <a:latin typeface="Calibri" panose="020F0502020204030204" pitchFamily="34" charset="0"/>
              </a:rPr>
              <a:t>			 Leave No Trace In-Person Level 1 Instructor Course			 Leave No Trace In-Person Level 2 Instructor Course</a:t>
            </a:r>
          </a:p>
          <a:p>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				</a:t>
            </a:r>
          </a:p>
          <a:p>
            <a:pPr marL="228600" indent="0"/>
            <a:endParaRPr lang="en-US" dirty="0"/>
          </a:p>
        </p:txBody>
      </p:sp>
      <p:sp>
        <p:nvSpPr>
          <p:cNvPr id="4" name="Slide Number Placeholder 3">
            <a:extLst>
              <a:ext uri="{FF2B5EF4-FFF2-40B4-BE49-F238E27FC236}">
                <a16:creationId xmlns:a16="http://schemas.microsoft.com/office/drawing/2014/main" id="{382B3D2D-B82B-47DB-626C-CC64B05E6B6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93599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1EE5-7A12-1AED-A7E2-297AF19794E3}"/>
              </a:ext>
            </a:extLst>
          </p:cNvPr>
          <p:cNvSpPr>
            <a:spLocks noGrp="1"/>
          </p:cNvSpPr>
          <p:nvPr>
            <p:ph type="title"/>
          </p:nvPr>
        </p:nvSpPr>
        <p:spPr/>
        <p:txBody>
          <a:bodyPr/>
          <a:lstStyle/>
          <a:p>
            <a:r>
              <a:rPr lang="en-US" dirty="0"/>
              <a:t>What does the Team do</a:t>
            </a:r>
          </a:p>
        </p:txBody>
      </p:sp>
      <p:sp>
        <p:nvSpPr>
          <p:cNvPr id="3" name="Text Placeholder 2">
            <a:extLst>
              <a:ext uri="{FF2B5EF4-FFF2-40B4-BE49-F238E27FC236}">
                <a16:creationId xmlns:a16="http://schemas.microsoft.com/office/drawing/2014/main" id="{920B56E3-01A9-0653-D281-A29277CF73F7}"/>
              </a:ext>
            </a:extLst>
          </p:cNvPr>
          <p:cNvSpPr>
            <a:spLocks noGrp="1"/>
          </p:cNvSpPr>
          <p:nvPr>
            <p:ph type="body" idx="1"/>
          </p:nvPr>
        </p:nvSpPr>
        <p:spPr/>
        <p:txBody>
          <a:bodyPr/>
          <a:lstStyle/>
          <a:p>
            <a:pPr marL="571500" indent="-342900">
              <a:buFont typeface="Wingdings" panose="05000000000000000000" pitchFamily="2" charset="2"/>
              <a:buChar char="Ø"/>
            </a:pPr>
            <a:r>
              <a:rPr lang="en-US" dirty="0"/>
              <a:t>Assist in planning OE activities</a:t>
            </a:r>
          </a:p>
          <a:p>
            <a:pPr marL="571500" indent="-342900">
              <a:buFont typeface="Wingdings" panose="05000000000000000000" pitchFamily="2" charset="2"/>
              <a:buChar char="Ø"/>
            </a:pPr>
            <a:r>
              <a:rPr lang="en-US" dirty="0"/>
              <a:t>Help execute activities</a:t>
            </a:r>
          </a:p>
        </p:txBody>
      </p:sp>
      <p:sp>
        <p:nvSpPr>
          <p:cNvPr id="4" name="Slide Number Placeholder 3">
            <a:extLst>
              <a:ext uri="{FF2B5EF4-FFF2-40B4-BE49-F238E27FC236}">
                <a16:creationId xmlns:a16="http://schemas.microsoft.com/office/drawing/2014/main" id="{382B3D2D-B82B-47DB-626C-CC64B05E6B6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427628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90B3-B2A9-9199-8988-8411FE6BC3F0}"/>
              </a:ext>
            </a:extLst>
          </p:cNvPr>
          <p:cNvSpPr>
            <a:spLocks noGrp="1"/>
          </p:cNvSpPr>
          <p:nvPr>
            <p:ph type="title"/>
          </p:nvPr>
        </p:nvSpPr>
        <p:spPr/>
        <p:txBody>
          <a:bodyPr/>
          <a:lstStyle/>
          <a:p>
            <a:r>
              <a:rPr lang="en-US" dirty="0"/>
              <a:t>Your Team and Your Plan</a:t>
            </a:r>
          </a:p>
        </p:txBody>
      </p:sp>
      <p:sp>
        <p:nvSpPr>
          <p:cNvPr id="3" name="Text Placeholder 2">
            <a:extLst>
              <a:ext uri="{FF2B5EF4-FFF2-40B4-BE49-F238E27FC236}">
                <a16:creationId xmlns:a16="http://schemas.microsoft.com/office/drawing/2014/main" id="{E76A1AEF-BFDE-DECB-1249-291AE6AF9CEF}"/>
              </a:ext>
            </a:extLst>
          </p:cNvPr>
          <p:cNvSpPr>
            <a:spLocks noGrp="1"/>
          </p:cNvSpPr>
          <p:nvPr>
            <p:ph type="body" idx="1"/>
          </p:nvPr>
        </p:nvSpPr>
        <p:spPr/>
        <p:txBody>
          <a:bodyPr/>
          <a:lstStyle/>
          <a:p>
            <a:pPr marL="571500" indent="-342900">
              <a:buFont typeface="Wingdings" panose="05000000000000000000" pitchFamily="2" charset="2"/>
              <a:buChar char="Ø"/>
            </a:pPr>
            <a:r>
              <a:rPr lang="en-US" dirty="0"/>
              <a:t>So, by working  team, you</a:t>
            </a:r>
          </a:p>
          <a:p>
            <a:pPr marL="1028700" lvl="1" indent="-342900">
              <a:buFont typeface="Wingdings" panose="05000000000000000000" pitchFamily="2" charset="2"/>
              <a:buChar char="Ø"/>
            </a:pPr>
            <a:r>
              <a:rPr lang="en-US" dirty="0"/>
              <a:t>Accomplish recruiting </a:t>
            </a:r>
          </a:p>
          <a:p>
            <a:pPr marL="1028700" lvl="1" indent="-342900">
              <a:buFont typeface="Wingdings" panose="05000000000000000000" pitchFamily="2" charset="2"/>
              <a:buChar char="Ø"/>
            </a:pPr>
            <a:r>
              <a:rPr lang="en-US" dirty="0"/>
              <a:t>Accomplish Training</a:t>
            </a:r>
          </a:p>
          <a:p>
            <a:pPr marL="1028700" lvl="1" indent="-342900">
              <a:buFont typeface="Wingdings" panose="05000000000000000000" pitchFamily="2" charset="2"/>
              <a:buChar char="Ø"/>
            </a:pPr>
            <a:r>
              <a:rPr lang="en-US" dirty="0"/>
              <a:t>Accomplish Program Promotion</a:t>
            </a:r>
          </a:p>
          <a:p>
            <a:pPr marL="571500" indent="-342900">
              <a:buFont typeface="Wingdings" panose="05000000000000000000" pitchFamily="2" charset="2"/>
              <a:buChar char="Ø"/>
            </a:pPr>
            <a:endParaRPr lang="en-US" dirty="0"/>
          </a:p>
          <a:p>
            <a:pPr marL="571500" indent="-342900">
              <a:buFont typeface="Wingdings" panose="05000000000000000000" pitchFamily="2" charset="2"/>
              <a:buChar char="Ø"/>
            </a:pPr>
            <a:r>
              <a:rPr lang="en-US" dirty="0"/>
              <a:t>The Team helps with </a:t>
            </a:r>
            <a:r>
              <a:rPr lang="en-US"/>
              <a:t>the Plan</a:t>
            </a:r>
            <a:endParaRPr lang="en-US" dirty="0"/>
          </a:p>
        </p:txBody>
      </p:sp>
      <p:sp>
        <p:nvSpPr>
          <p:cNvPr id="4" name="Slide Number Placeholder 3">
            <a:extLst>
              <a:ext uri="{FF2B5EF4-FFF2-40B4-BE49-F238E27FC236}">
                <a16:creationId xmlns:a16="http://schemas.microsoft.com/office/drawing/2014/main" id="{E12DAD7E-AFEE-C04D-3D6F-340BD7435E5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844088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1B4E-F335-597B-1917-0D8EB905D596}"/>
              </a:ext>
            </a:extLst>
          </p:cNvPr>
          <p:cNvSpPr>
            <a:spLocks noGrp="1"/>
          </p:cNvSpPr>
          <p:nvPr>
            <p:ph type="title"/>
          </p:nvPr>
        </p:nvSpPr>
        <p:spPr/>
        <p:txBody>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Exercise</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83DF7383-90DE-40C8-5784-2CA06C80EBCC}"/>
              </a:ext>
            </a:extLst>
          </p:cNvPr>
          <p:cNvSpPr>
            <a:spLocks noGrp="1"/>
          </p:cNvSpPr>
          <p:nvPr>
            <p:ph type="body" idx="1"/>
          </p:nvPr>
        </p:nvSpPr>
        <p:spPr/>
        <p:txBody>
          <a:bodyPr/>
          <a:lstStyle/>
          <a:p>
            <a:pPr marL="800100" marR="0" lvl="3" indent="-342900">
              <a:lnSpc>
                <a:spcPct val="107000"/>
              </a:lnSpc>
              <a:spcBef>
                <a:spcPts val="0"/>
              </a:spcBef>
              <a:spcAft>
                <a:spcPts val="0"/>
              </a:spcAft>
              <a:buFont typeface="Wingdings" panose="05000000000000000000" pitchFamily="2" charset="2"/>
              <a:buChar char="Ø"/>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Scenario A  As the COEA, you have set a goal to identify a district advocate for each of 2 districts who never had one by March 17 this year.  Write 3 – 5 smart objectives that will help you achieve this goal. </a:t>
            </a:r>
          </a:p>
          <a:p>
            <a:pPr marL="800100" marR="0" lvl="3" indent="-342900">
              <a:lnSpc>
                <a:spcPct val="107000"/>
              </a:lnSpc>
              <a:spcBef>
                <a:spcPts val="0"/>
              </a:spcBef>
              <a:spcAft>
                <a:spcPts val="0"/>
              </a:spcAft>
              <a:buFont typeface="Wingdings" panose="05000000000000000000" pitchFamily="2" charset="2"/>
              <a:buChar char="Ø"/>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lvl="3" indent="-342900">
              <a:lnSpc>
                <a:spcPct val="107000"/>
              </a:lnSpc>
              <a:spcBef>
                <a:spcPts val="0"/>
              </a:spcBef>
              <a:spcAft>
                <a:spcPts val="0"/>
              </a:spcAft>
              <a:buFont typeface="Wingdings" panose="05000000000000000000" pitchFamily="2" charset="2"/>
              <a:buChar char="Ø"/>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Scenario B  As a district OEA, you have set a personal goal to reach out to every cub scout den leader, cubmaster, and den chief in your district by April 15 this year to survey their knowledge of OE and how they are incorporating it into their program.  Write 3-5 smart objectives that will help you achieve this goal</a:t>
            </a:r>
            <a:endParaRPr lang="en-US" dirty="0">
              <a:solidFill>
                <a:schemeClr val="tx1"/>
              </a:solidFill>
            </a:endParaRPr>
          </a:p>
        </p:txBody>
      </p:sp>
      <p:sp>
        <p:nvSpPr>
          <p:cNvPr id="4" name="Slide Number Placeholder 3">
            <a:extLst>
              <a:ext uri="{FF2B5EF4-FFF2-40B4-BE49-F238E27FC236}">
                <a16:creationId xmlns:a16="http://schemas.microsoft.com/office/drawing/2014/main" id="{DA3DE963-4F32-EAAB-91B3-95D746D2D2E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583403796"/>
      </p:ext>
    </p:extLst>
  </p:cSld>
  <p:clrMapOvr>
    <a:masterClrMapping/>
  </p:clrMapOvr>
</p:sld>
</file>

<file path=ppt/theme/theme1.xml><?xml version="1.0" encoding="utf-8"?>
<a:theme xmlns:a="http://schemas.openxmlformats.org/drawingml/2006/main" name="2_1 OE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408</Words>
  <Application>Microsoft Office PowerPoint</Application>
  <PresentationFormat>On-screen Show (4:3)</PresentationFormat>
  <Paragraphs>65</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Merriweather Sans</vt:lpstr>
      <vt:lpstr>Calibri</vt:lpstr>
      <vt:lpstr>Helvetica Neue</vt:lpstr>
      <vt:lpstr>Wingdings</vt:lpstr>
      <vt:lpstr>2_1 OE Template</vt:lpstr>
      <vt:lpstr>Council Outdoor Ethics Advocate Training OUTDOOR ETHICS TEAM  Paula Boothe  Michelle Bierstedt  John Gonering    </vt:lpstr>
      <vt:lpstr>Welcome</vt:lpstr>
      <vt:lpstr>COEA Job Description Highlights </vt:lpstr>
      <vt:lpstr>Course Objectives</vt:lpstr>
      <vt:lpstr>Council Outdoor Ethics Committee or Team </vt:lpstr>
      <vt:lpstr>What does the team or committee do?</vt:lpstr>
      <vt:lpstr>What does the Team do</vt:lpstr>
      <vt:lpstr>Your Team and Your Plan</vt:lpstr>
      <vt:lpstr>Exercise </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2025-01-28T14:13:42Z</dcterms:modified>
</cp:coreProperties>
</file>