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59" r:id="rId1"/>
    <p:sldMasterId id="2147484093" r:id="rId2"/>
    <p:sldMasterId id="2147484142" r:id="rId3"/>
    <p:sldMasterId id="2147484184" r:id="rId4"/>
    <p:sldMasterId id="2147484208" r:id="rId5"/>
    <p:sldMasterId id="2147484232" r:id="rId6"/>
  </p:sldMasterIdLst>
  <p:notesMasterIdLst>
    <p:notesMasterId r:id="rId48"/>
  </p:notesMasterIdLst>
  <p:sldIdLst>
    <p:sldId id="816" r:id="rId7"/>
    <p:sldId id="1892" r:id="rId8"/>
    <p:sldId id="1652" r:id="rId9"/>
    <p:sldId id="1974" r:id="rId10"/>
    <p:sldId id="1987" r:id="rId11"/>
    <p:sldId id="1844" r:id="rId12"/>
    <p:sldId id="1708" r:id="rId13"/>
    <p:sldId id="1897" r:id="rId14"/>
    <p:sldId id="1719" r:id="rId15"/>
    <p:sldId id="1938" r:id="rId16"/>
    <p:sldId id="1939" r:id="rId17"/>
    <p:sldId id="1979" r:id="rId18"/>
    <p:sldId id="1883" r:id="rId19"/>
    <p:sldId id="1992" r:id="rId20"/>
    <p:sldId id="1994" r:id="rId21"/>
    <p:sldId id="1981" r:id="rId22"/>
    <p:sldId id="1898" r:id="rId23"/>
    <p:sldId id="1953" r:id="rId24"/>
    <p:sldId id="1812" r:id="rId25"/>
    <p:sldId id="1873" r:id="rId26"/>
    <p:sldId id="1951" r:id="rId27"/>
    <p:sldId id="1796" r:id="rId28"/>
    <p:sldId id="1962" r:id="rId29"/>
    <p:sldId id="1954" r:id="rId30"/>
    <p:sldId id="1805" r:id="rId31"/>
    <p:sldId id="1917" r:id="rId32"/>
    <p:sldId id="2033" r:id="rId33"/>
    <p:sldId id="718" r:id="rId34"/>
    <p:sldId id="2029" r:id="rId35"/>
    <p:sldId id="2030" r:id="rId36"/>
    <p:sldId id="2031" r:id="rId37"/>
    <p:sldId id="2032" r:id="rId38"/>
    <p:sldId id="1995" r:id="rId39"/>
    <p:sldId id="1707" r:id="rId40"/>
    <p:sldId id="1910" r:id="rId41"/>
    <p:sldId id="1804" r:id="rId42"/>
    <p:sldId id="1949" r:id="rId43"/>
    <p:sldId id="1916" r:id="rId44"/>
    <p:sldId id="1944" r:id="rId45"/>
    <p:sldId id="1856" r:id="rId46"/>
    <p:sldId id="198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8066"/>
    <a:srgbClr val="F9FAFC"/>
    <a:srgbClr val="FDF9F8"/>
    <a:srgbClr val="000000"/>
    <a:srgbClr val="010101"/>
    <a:srgbClr val="B0DAFE"/>
    <a:srgbClr val="213636"/>
    <a:srgbClr val="FBF3D9"/>
    <a:srgbClr val="FAE8C5"/>
    <a:srgbClr val="1C2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390" autoAdjust="0"/>
    <p:restoredTop sz="90106" autoAdjust="0"/>
  </p:normalViewPr>
  <p:slideViewPr>
    <p:cSldViewPr snapToGrid="0">
      <p:cViewPr varScale="1">
        <p:scale>
          <a:sx n="74" d="100"/>
          <a:sy n="74" d="100"/>
        </p:scale>
        <p:origin x="7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8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CE29CB-CD0D-414A-BB8B-6D2F0836368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D44BFB6-2916-4A98-AE76-397B226A5C22}">
      <dgm:prSet phldrT="[Text]"/>
      <dgm:spPr/>
      <dgm:t>
        <a:bodyPr/>
        <a:lstStyle/>
        <a:p>
          <a:r>
            <a:rPr lang="en-US" dirty="0"/>
            <a:t>Evidence</a:t>
          </a:r>
        </a:p>
      </dgm:t>
    </dgm:pt>
    <dgm:pt modelId="{929F58B5-2614-4ABA-BE74-A0EF94113F6A}" type="parTrans" cxnId="{B2814981-5477-47EB-8803-4D4A863E76C4}">
      <dgm:prSet/>
      <dgm:spPr/>
      <dgm:t>
        <a:bodyPr/>
        <a:lstStyle/>
        <a:p>
          <a:endParaRPr lang="en-US"/>
        </a:p>
      </dgm:t>
    </dgm:pt>
    <dgm:pt modelId="{80250097-7B6E-42E7-8952-64D32130412F}" type="sibTrans" cxnId="{B2814981-5477-47EB-8803-4D4A863E76C4}">
      <dgm:prSet/>
      <dgm:spPr/>
      <dgm:t>
        <a:bodyPr/>
        <a:lstStyle/>
        <a:p>
          <a:endParaRPr lang="en-US"/>
        </a:p>
      </dgm:t>
    </dgm:pt>
    <dgm:pt modelId="{E6835E6A-B837-452E-ACA3-85B6B029DF0B}">
      <dgm:prSet phldrT="[Text]"/>
      <dgm:spPr/>
      <dgm:t>
        <a:bodyPr/>
        <a:lstStyle/>
        <a:p>
          <a:r>
            <a:rPr lang="en-US" dirty="0"/>
            <a:t>Policy</a:t>
          </a:r>
        </a:p>
      </dgm:t>
    </dgm:pt>
    <dgm:pt modelId="{998ED7F9-CD64-456D-BFE3-F59DF13328FA}" type="parTrans" cxnId="{DEC8D954-2A6B-4853-88A8-961E0E297BE3}">
      <dgm:prSet/>
      <dgm:spPr/>
      <dgm:t>
        <a:bodyPr/>
        <a:lstStyle/>
        <a:p>
          <a:endParaRPr lang="en-US"/>
        </a:p>
      </dgm:t>
    </dgm:pt>
    <dgm:pt modelId="{679E1F9A-8215-43A0-8D5E-2C9E407AED90}" type="sibTrans" cxnId="{DEC8D954-2A6B-4853-88A8-961E0E297BE3}">
      <dgm:prSet/>
      <dgm:spPr/>
      <dgm:t>
        <a:bodyPr/>
        <a:lstStyle/>
        <a:p>
          <a:endParaRPr lang="en-US"/>
        </a:p>
      </dgm:t>
    </dgm:pt>
    <dgm:pt modelId="{D9A46DE0-8103-4060-8D82-C66A20C76A33}">
      <dgm:prSet phldrT="[Text]"/>
      <dgm:spPr/>
      <dgm:t>
        <a:bodyPr/>
        <a:lstStyle/>
        <a:p>
          <a:r>
            <a:rPr lang="en-US" dirty="0"/>
            <a:t>Progress</a:t>
          </a:r>
        </a:p>
      </dgm:t>
    </dgm:pt>
    <dgm:pt modelId="{30E8CFD5-D116-4670-B9CD-61762CF11CAC}" type="parTrans" cxnId="{AEF207D4-6EB4-41C3-B769-4EA0C3B25D10}">
      <dgm:prSet/>
      <dgm:spPr/>
      <dgm:t>
        <a:bodyPr/>
        <a:lstStyle/>
        <a:p>
          <a:endParaRPr lang="en-US"/>
        </a:p>
      </dgm:t>
    </dgm:pt>
    <dgm:pt modelId="{13BB275D-4CC0-42AF-A2F6-39210B4B8772}" type="sibTrans" cxnId="{AEF207D4-6EB4-41C3-B769-4EA0C3B25D10}">
      <dgm:prSet/>
      <dgm:spPr/>
      <dgm:t>
        <a:bodyPr/>
        <a:lstStyle/>
        <a:p>
          <a:endParaRPr lang="en-US"/>
        </a:p>
      </dgm:t>
    </dgm:pt>
    <dgm:pt modelId="{28E1BF1D-C9E0-4F3D-91E5-FBAC9046018A}" type="pres">
      <dgm:prSet presAssocID="{3ECE29CB-CD0D-414A-BB8B-6D2F08363683}" presName="Name0" presStyleCnt="0">
        <dgm:presLayoutVars>
          <dgm:dir/>
          <dgm:resizeHandles val="exact"/>
        </dgm:presLayoutVars>
      </dgm:prSet>
      <dgm:spPr/>
    </dgm:pt>
    <dgm:pt modelId="{2ABE7EA8-3472-4C3C-8E9F-444AF2F39DF4}" type="pres">
      <dgm:prSet presAssocID="{9D44BFB6-2916-4A98-AE76-397B226A5C22}" presName="node" presStyleLbl="node1" presStyleIdx="0" presStyleCnt="3">
        <dgm:presLayoutVars>
          <dgm:bulletEnabled val="1"/>
        </dgm:presLayoutVars>
      </dgm:prSet>
      <dgm:spPr/>
    </dgm:pt>
    <dgm:pt modelId="{19D4A9D9-0259-41B2-9166-0112F51E808A}" type="pres">
      <dgm:prSet presAssocID="{80250097-7B6E-42E7-8952-64D32130412F}" presName="sibTrans" presStyleLbl="sibTrans2D1" presStyleIdx="0" presStyleCnt="2"/>
      <dgm:spPr/>
    </dgm:pt>
    <dgm:pt modelId="{1CE05DE9-6397-4A6F-9418-0A6326F1ADC9}" type="pres">
      <dgm:prSet presAssocID="{80250097-7B6E-42E7-8952-64D32130412F}" presName="connectorText" presStyleLbl="sibTrans2D1" presStyleIdx="0" presStyleCnt="2"/>
      <dgm:spPr/>
    </dgm:pt>
    <dgm:pt modelId="{051F0A66-0F8E-4502-BAFF-CE55696BE68F}" type="pres">
      <dgm:prSet presAssocID="{E6835E6A-B837-452E-ACA3-85B6B029DF0B}" presName="node" presStyleLbl="node1" presStyleIdx="1" presStyleCnt="3">
        <dgm:presLayoutVars>
          <dgm:bulletEnabled val="1"/>
        </dgm:presLayoutVars>
      </dgm:prSet>
      <dgm:spPr/>
    </dgm:pt>
    <dgm:pt modelId="{D15E113D-5E7A-42FE-A595-6EEDD17E8892}" type="pres">
      <dgm:prSet presAssocID="{679E1F9A-8215-43A0-8D5E-2C9E407AED90}" presName="sibTrans" presStyleLbl="sibTrans2D1" presStyleIdx="1" presStyleCnt="2"/>
      <dgm:spPr/>
    </dgm:pt>
    <dgm:pt modelId="{12F5D4F6-24AD-464B-A8EC-9754EED33459}" type="pres">
      <dgm:prSet presAssocID="{679E1F9A-8215-43A0-8D5E-2C9E407AED90}" presName="connectorText" presStyleLbl="sibTrans2D1" presStyleIdx="1" presStyleCnt="2"/>
      <dgm:spPr/>
    </dgm:pt>
    <dgm:pt modelId="{93012703-994A-458C-9215-13E7A37C397C}" type="pres">
      <dgm:prSet presAssocID="{D9A46DE0-8103-4060-8D82-C66A20C76A33}" presName="node" presStyleLbl="node1" presStyleIdx="2" presStyleCnt="3">
        <dgm:presLayoutVars>
          <dgm:bulletEnabled val="1"/>
        </dgm:presLayoutVars>
      </dgm:prSet>
      <dgm:spPr/>
    </dgm:pt>
  </dgm:ptLst>
  <dgm:cxnLst>
    <dgm:cxn modelId="{12EAAB28-212C-4818-BEAB-BB6CD21A38F9}" type="presOf" srcId="{80250097-7B6E-42E7-8952-64D32130412F}" destId="{1CE05DE9-6397-4A6F-9418-0A6326F1ADC9}" srcOrd="1" destOrd="0" presId="urn:microsoft.com/office/officeart/2005/8/layout/process1"/>
    <dgm:cxn modelId="{F673E262-5B4E-4B72-89D5-6C691272D807}" type="presOf" srcId="{E6835E6A-B837-452E-ACA3-85B6B029DF0B}" destId="{051F0A66-0F8E-4502-BAFF-CE55696BE68F}" srcOrd="0" destOrd="0" presId="urn:microsoft.com/office/officeart/2005/8/layout/process1"/>
    <dgm:cxn modelId="{40347548-48E3-4ACD-9406-7227114D1B00}" type="presOf" srcId="{3ECE29CB-CD0D-414A-BB8B-6D2F08363683}" destId="{28E1BF1D-C9E0-4F3D-91E5-FBAC9046018A}" srcOrd="0" destOrd="0" presId="urn:microsoft.com/office/officeart/2005/8/layout/process1"/>
    <dgm:cxn modelId="{4A836B4D-B3C1-4202-9B48-5EF7F5E50C55}" type="presOf" srcId="{80250097-7B6E-42E7-8952-64D32130412F}" destId="{19D4A9D9-0259-41B2-9166-0112F51E808A}" srcOrd="0" destOrd="0" presId="urn:microsoft.com/office/officeart/2005/8/layout/process1"/>
    <dgm:cxn modelId="{1D9DDD6D-4EFA-4DB9-9D23-06D87DAC429D}" type="presOf" srcId="{9D44BFB6-2916-4A98-AE76-397B226A5C22}" destId="{2ABE7EA8-3472-4C3C-8E9F-444AF2F39DF4}" srcOrd="0" destOrd="0" presId="urn:microsoft.com/office/officeart/2005/8/layout/process1"/>
    <dgm:cxn modelId="{DEC8D954-2A6B-4853-88A8-961E0E297BE3}" srcId="{3ECE29CB-CD0D-414A-BB8B-6D2F08363683}" destId="{E6835E6A-B837-452E-ACA3-85B6B029DF0B}" srcOrd="1" destOrd="0" parTransId="{998ED7F9-CD64-456D-BFE3-F59DF13328FA}" sibTransId="{679E1F9A-8215-43A0-8D5E-2C9E407AED90}"/>
    <dgm:cxn modelId="{50E64176-4A0D-4A76-9C2E-0A574E9A0238}" type="presOf" srcId="{679E1F9A-8215-43A0-8D5E-2C9E407AED90}" destId="{12F5D4F6-24AD-464B-A8EC-9754EED33459}" srcOrd="1" destOrd="0" presId="urn:microsoft.com/office/officeart/2005/8/layout/process1"/>
    <dgm:cxn modelId="{B2814981-5477-47EB-8803-4D4A863E76C4}" srcId="{3ECE29CB-CD0D-414A-BB8B-6D2F08363683}" destId="{9D44BFB6-2916-4A98-AE76-397B226A5C22}" srcOrd="0" destOrd="0" parTransId="{929F58B5-2614-4ABA-BE74-A0EF94113F6A}" sibTransId="{80250097-7B6E-42E7-8952-64D32130412F}"/>
    <dgm:cxn modelId="{F2E8108F-C407-4DC8-B938-4E2FA85FF7CB}" type="presOf" srcId="{679E1F9A-8215-43A0-8D5E-2C9E407AED90}" destId="{D15E113D-5E7A-42FE-A595-6EEDD17E8892}" srcOrd="0" destOrd="0" presId="urn:microsoft.com/office/officeart/2005/8/layout/process1"/>
    <dgm:cxn modelId="{AEF207D4-6EB4-41C3-B769-4EA0C3B25D10}" srcId="{3ECE29CB-CD0D-414A-BB8B-6D2F08363683}" destId="{D9A46DE0-8103-4060-8D82-C66A20C76A33}" srcOrd="2" destOrd="0" parTransId="{30E8CFD5-D116-4670-B9CD-61762CF11CAC}" sibTransId="{13BB275D-4CC0-42AF-A2F6-39210B4B8772}"/>
    <dgm:cxn modelId="{DDBB20E3-518D-4B3A-8649-BB7B0DEB930E}" type="presOf" srcId="{D9A46DE0-8103-4060-8D82-C66A20C76A33}" destId="{93012703-994A-458C-9215-13E7A37C397C}" srcOrd="0" destOrd="0" presId="urn:microsoft.com/office/officeart/2005/8/layout/process1"/>
    <dgm:cxn modelId="{05CA5E14-7769-4D5B-A47D-FEFE040EBEA5}" type="presParOf" srcId="{28E1BF1D-C9E0-4F3D-91E5-FBAC9046018A}" destId="{2ABE7EA8-3472-4C3C-8E9F-444AF2F39DF4}" srcOrd="0" destOrd="0" presId="urn:microsoft.com/office/officeart/2005/8/layout/process1"/>
    <dgm:cxn modelId="{D66F27DF-F4FA-45AF-B413-9786EFB60D87}" type="presParOf" srcId="{28E1BF1D-C9E0-4F3D-91E5-FBAC9046018A}" destId="{19D4A9D9-0259-41B2-9166-0112F51E808A}" srcOrd="1" destOrd="0" presId="urn:microsoft.com/office/officeart/2005/8/layout/process1"/>
    <dgm:cxn modelId="{7A582EF6-C563-4AFF-8CBF-DD5B061B4D3F}" type="presParOf" srcId="{19D4A9D9-0259-41B2-9166-0112F51E808A}" destId="{1CE05DE9-6397-4A6F-9418-0A6326F1ADC9}" srcOrd="0" destOrd="0" presId="urn:microsoft.com/office/officeart/2005/8/layout/process1"/>
    <dgm:cxn modelId="{9090D79C-0877-49B6-AAE6-155A9C12CA2C}" type="presParOf" srcId="{28E1BF1D-C9E0-4F3D-91E5-FBAC9046018A}" destId="{051F0A66-0F8E-4502-BAFF-CE55696BE68F}" srcOrd="2" destOrd="0" presId="urn:microsoft.com/office/officeart/2005/8/layout/process1"/>
    <dgm:cxn modelId="{025B367A-32BA-4088-9A33-D547A3FB7987}" type="presParOf" srcId="{28E1BF1D-C9E0-4F3D-91E5-FBAC9046018A}" destId="{D15E113D-5E7A-42FE-A595-6EEDD17E8892}" srcOrd="3" destOrd="0" presId="urn:microsoft.com/office/officeart/2005/8/layout/process1"/>
    <dgm:cxn modelId="{075EBA61-8589-401A-9849-670BA1EF3C51}" type="presParOf" srcId="{D15E113D-5E7A-42FE-A595-6EEDD17E8892}" destId="{12F5D4F6-24AD-464B-A8EC-9754EED33459}" srcOrd="0" destOrd="0" presId="urn:microsoft.com/office/officeart/2005/8/layout/process1"/>
    <dgm:cxn modelId="{1C738355-EC61-4FD0-9E9F-00A06D5A5B03}" type="presParOf" srcId="{28E1BF1D-C9E0-4F3D-91E5-FBAC9046018A}" destId="{93012703-994A-458C-9215-13E7A37C397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E7EA8-3472-4C3C-8E9F-444AF2F39DF4}">
      <dsp:nvSpPr>
        <dsp:cNvPr id="0" name=""/>
        <dsp:cNvSpPr/>
      </dsp:nvSpPr>
      <dsp:spPr>
        <a:xfrm>
          <a:off x="9672" y="1539575"/>
          <a:ext cx="2890873" cy="1734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Evidence</a:t>
          </a:r>
        </a:p>
      </dsp:txBody>
      <dsp:txXfrm>
        <a:off x="60474" y="1590377"/>
        <a:ext cx="2789269" cy="1632920"/>
      </dsp:txXfrm>
    </dsp:sp>
    <dsp:sp modelId="{19D4A9D9-0259-41B2-9166-0112F51E808A}">
      <dsp:nvSpPr>
        <dsp:cNvPr id="0" name=""/>
        <dsp:cNvSpPr/>
      </dsp:nvSpPr>
      <dsp:spPr>
        <a:xfrm>
          <a:off x="3189633" y="2048369"/>
          <a:ext cx="612865" cy="7169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3189633" y="2191756"/>
        <a:ext cx="429006" cy="430162"/>
      </dsp:txXfrm>
    </dsp:sp>
    <dsp:sp modelId="{051F0A66-0F8E-4502-BAFF-CE55696BE68F}">
      <dsp:nvSpPr>
        <dsp:cNvPr id="0" name=""/>
        <dsp:cNvSpPr/>
      </dsp:nvSpPr>
      <dsp:spPr>
        <a:xfrm>
          <a:off x="4056895" y="1539575"/>
          <a:ext cx="2890873" cy="1734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Policy</a:t>
          </a:r>
        </a:p>
      </dsp:txBody>
      <dsp:txXfrm>
        <a:off x="4107697" y="1590377"/>
        <a:ext cx="2789269" cy="1632920"/>
      </dsp:txXfrm>
    </dsp:sp>
    <dsp:sp modelId="{D15E113D-5E7A-42FE-A595-6EEDD17E8892}">
      <dsp:nvSpPr>
        <dsp:cNvPr id="0" name=""/>
        <dsp:cNvSpPr/>
      </dsp:nvSpPr>
      <dsp:spPr>
        <a:xfrm>
          <a:off x="7236856" y="2048369"/>
          <a:ext cx="612865" cy="7169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7236856" y="2191756"/>
        <a:ext cx="429006" cy="430162"/>
      </dsp:txXfrm>
    </dsp:sp>
    <dsp:sp modelId="{93012703-994A-458C-9215-13E7A37C397C}">
      <dsp:nvSpPr>
        <dsp:cNvPr id="0" name=""/>
        <dsp:cNvSpPr/>
      </dsp:nvSpPr>
      <dsp:spPr>
        <a:xfrm>
          <a:off x="8104119" y="1539575"/>
          <a:ext cx="2890873" cy="1734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Progress</a:t>
          </a:r>
        </a:p>
      </dsp:txBody>
      <dsp:txXfrm>
        <a:off x="8154921" y="1590377"/>
        <a:ext cx="2789269" cy="1632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5D01A-40D7-A94F-BF22-7700A90B038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4EFF6-DEC9-1F47-A592-584F50715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B3351-3796-A042-BB17-98CBD1A5F5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7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7E75-9AEF-4AD4-AC26-750264169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65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EFF6-DEC9-1F47-A592-584F50715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0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37DFD-E635-4779-875D-1E29EC30F5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451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B3F137F1-7D30-7265-29C8-096942559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7cdf6da11d_0_26:notes">
            <a:extLst>
              <a:ext uri="{FF2B5EF4-FFF2-40B4-BE49-F238E27FC236}">
                <a16:creationId xmlns:a16="http://schemas.microsoft.com/office/drawing/2014/main" id="{188577E0-C319-6616-6302-3DE19BE391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7cdf6da11d_0_26:notes">
            <a:extLst>
              <a:ext uri="{FF2B5EF4-FFF2-40B4-BE49-F238E27FC236}">
                <a16:creationId xmlns:a16="http://schemas.microsoft.com/office/drawing/2014/main" id="{EF81E85B-B18C-BB25-F631-A7FA2CD402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7cdf6da11d_0_26:notes">
            <a:extLst>
              <a:ext uri="{FF2B5EF4-FFF2-40B4-BE49-F238E27FC236}">
                <a16:creationId xmlns:a16="http://schemas.microsoft.com/office/drawing/2014/main" id="{0117C83D-2A9B-A444-E428-5239DAECC9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68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EFF6-DEC9-1F47-A592-584F50715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801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EFF6-DEC9-1F47-A592-584F50715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082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7cdf6da11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7cdf6da11d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7cdf6da11d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796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31E88-563A-D3A3-62DA-0C0097A69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353B2A-E84E-3B6C-4915-05D0C4BAE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EC72E7-1CBA-4CC7-BEF4-734E661BC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65E2E-BDB7-6C70-31CE-C19CD41B3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EFF6-DEC9-1F47-A592-584F50715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76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EFF6-DEC9-1F47-A592-584F50715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80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EFF6-DEC9-1F47-A592-584F50715D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1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7B80-5081-49E6-AAAD-7B0E1D3459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338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EFF6-DEC9-1F47-A592-584F50715D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00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EFF6-DEC9-1F47-A592-584F50715D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12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7cdf6da11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7cdf6da11d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7cdf6da11d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175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B3351-3796-A042-BB17-98CBD1A5F5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3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EFF6-DEC9-1F47-A592-584F50715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56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EFF6-DEC9-1F47-A592-584F50715D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49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EFF6-DEC9-1F47-A592-584F50715D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80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EFF6-DEC9-1F47-A592-584F50715D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68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EFF6-DEC9-1F47-A592-584F50715DD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01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EFF6-DEC9-1F47-A592-584F50715DD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17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7B80-5081-49E6-AAAD-7B0E1D3459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4446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EFF6-DEC9-1F47-A592-584F50715DD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5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37DFD-E635-4779-875D-1E29EC30F5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21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0BEBF-3ACA-EB10-523F-E69C4C4F6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1E37CF-BFBD-7AAB-3594-D8FD2B27C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113F374-C541-AAB3-028E-BCCB42D87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4F949F-4AD2-82C9-CE82-804576BD87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7B80-5081-49E6-AAAD-7B0E1D3459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98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7B80-5081-49E6-AAAD-7B0E1D3459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8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7BE02-95D9-4C83-89D1-9B095D909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85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EFF6-DEC9-1F47-A592-584F50715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939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EFF6-DEC9-1F47-A592-584F50715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90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353568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2054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44B487-9873-4E48-867C-2D65AA85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D436D-697E-4B37-A198-C78F620B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2870B-098B-43D4-8C06-647F9B95C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5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EBA05-1468-4E66-9679-4A309608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3F4DE-E6AE-4B17-BC54-94AD3BED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9E60C-673D-4594-BCD2-57C19F9E2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9C629-0519-49BD-A535-ED31C3DE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8AD19-3D56-4D05-85A0-A741E119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C18C6-94BF-4E7C-9975-853EE40B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58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C308F-70F0-421E-B144-BD89D6D4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ACC04-5012-4EE9-83B2-EB602CC537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3886B-C685-4C05-BEBF-E0F50B86E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03CD2-A760-4518-933B-876F03B2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630FE-042E-4878-A7E4-735F7D87A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4E1C-8FDF-4BB8-8BE6-A91D69BF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9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85CD-86B2-4E50-BDA0-31E69C44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B5711-905B-439E-BE4F-F25CF2E0B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61804-ADDB-471D-942E-98505ADD6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1538C-4183-4ADE-8582-077937C7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4D04D-68D1-4A49-8F77-602B398C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03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921AC-8DD1-49D2-A0EA-19B9017C6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7F69B-182F-4AD4-B3BC-705774FC1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2F1BB-452E-454F-9EE3-93B3851C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0D195-0BD1-4179-8617-C70B9498C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3F14-0D20-4AE3-80F9-259D638F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67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5E859-1549-4823-9F0E-283D2B44E8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4691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961A1-A965-4E33-8ADC-457A4D1D9D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540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F5AD2-31A4-4EE2-9EA4-7719AEB80B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8460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ACDA-724A-4117-9B8B-ED8D853182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1805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494AA-F9B2-470B-AD68-CD2FDAF4E0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028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353568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56239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80DAC-E503-4788-8858-0CEFC8C85E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1024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2611F-A5A7-47B1-973E-D7C932120A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727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1DEE6-FDFF-42FF-8A5D-2325A75571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7050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9A4B4-E84C-45EA-AF2F-B962F97FD5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30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00064-3DD6-42F5-8D22-787E453D8CC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947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2C0E9-3571-455F-9648-BE27C2B90D2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8374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C9516-CA61-453B-B318-14098AC6E0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3852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9B520-70EF-445C-AC8D-CCFD98B445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4872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0750C-0120-4C25-828C-B0DC870B5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1764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80FC1-D1F8-4324-8CE2-4DE97F39E5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230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26302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56837-715D-4A07-84D9-42B5678BC2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3520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83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90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87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55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18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38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928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37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3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EA524-4B56-4281-8243-DF4A0808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B7BEFA-F68D-4CBB-89FD-FF80F97D9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90126-49AB-4FCE-91A6-2A2DB841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91675-1D74-4D51-A2CB-3EAE3B7D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510F5-6F3C-4D1E-9FD3-79206C6C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34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07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60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58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24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01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39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2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53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71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6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8AEE5-FA57-4A50-8659-25EE821F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887F1-618B-4403-AD9E-ECDD054E7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BD4C0-5DC3-4602-A8BD-BD96653A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B4472-6D56-449E-963B-5AA986BF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927E0-F57B-4EE6-B06F-FF3D5372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08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4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82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2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92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99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366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121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872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80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2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E8CE-F03D-4240-A982-C49486D2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F18D9-27E1-42F8-AF03-27170CC02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E5CE7-7C0A-4199-AE2A-DF982D27F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4DE76-5DD2-4056-A291-25BDE138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E0D6B-BBDE-49F6-9FB0-CFB2D99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842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882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97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4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6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6C807-C4C2-4E79-8733-DEA71C0A9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577A1-DB6F-4C19-8998-945D5C378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55F4D-A0A5-4838-AB6A-229FE6BA0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CB289-25F7-4436-A31C-2A9353FC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6FBCF-E670-4F67-BF68-9C1F60FE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4412C-F17E-4E09-8C1D-914A09DF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2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CAC9-D5EB-4FBF-A59D-BFE3E68F3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95F8D-D474-472C-8D23-FD7621ED3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E03BB-B082-4031-8204-2197CBA70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F3A76-6565-47D5-A818-8375C7053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D091F7-861D-4B4E-976B-7FB4D5FC4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C8ACF-7FB1-4654-AA63-33CC558D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06BA5A-251B-458B-8874-0EB01A36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DD87EF-50D8-454C-B998-FC4D74BBE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1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00A7-C94F-4C24-9241-1FAC2EBA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20004-4233-4D9E-85B4-6071C7067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DA8C0-40E1-41AB-A17A-A5E8D20F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5A1A1-2951-4662-B255-BCAFE5D7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2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4091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D23FF5-14AA-40FF-922A-920B585E9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E3F0F-51D1-48F5-8FB2-44E2612E9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0A7AF-93E1-48CF-BCBF-F494E2E8B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1C310-2508-4932-9F2C-4F6A29A248C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A93C6-41B6-47FF-8348-5930E3A26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4D4BB-067C-4C6D-95BA-739FEFCF9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A2F31-36D6-42B8-88E8-96F96209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6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47E403F-54A5-4EAD-B7C9-BA16C82A0C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52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  <p:sldLayoutId id="214748415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6F44-8B2B-487A-B6B5-4C2B31FF34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5702B-26E5-4D01-9101-018F15553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1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B2DA5-B272-483F-8AFD-290A1AB3D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819E9-773B-4B0B-B680-244DA6E99F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9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09152-CD02-4F72-A272-CA9691CE5DD6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C4FF3-8904-4DD5-99DE-6783C200D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5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https://unofficialnetworks.com/wp-content/uploads/sites/88/2022/05/Screen-Shot-2022-05-19-at-12.27.40-AM.png?w=1000&amp;h=600&amp;crop=1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jpeg"/><Relationship Id="rId26" Type="http://schemas.openxmlformats.org/officeDocument/2006/relationships/image" Target="../media/image69.jpeg"/><Relationship Id="rId39" Type="http://schemas.openxmlformats.org/officeDocument/2006/relationships/image" Target="../media/image81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42" Type="http://schemas.openxmlformats.org/officeDocument/2006/relationships/image" Target="../media/image84.png"/><Relationship Id="rId47" Type="http://schemas.openxmlformats.org/officeDocument/2006/relationships/image" Target="../media/image89.png"/><Relationship Id="rId50" Type="http://schemas.openxmlformats.org/officeDocument/2006/relationships/image" Target="../media/image9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9.jpeg"/><Relationship Id="rId29" Type="http://schemas.openxmlformats.org/officeDocument/2006/relationships/image" Target="../media/image72.jpe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79.png"/><Relationship Id="rId40" Type="http://schemas.openxmlformats.org/officeDocument/2006/relationships/image" Target="../media/image82.png"/><Relationship Id="rId45" Type="http://schemas.openxmlformats.org/officeDocument/2006/relationships/image" Target="../media/image8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jpeg"/><Relationship Id="rId36" Type="http://schemas.microsoft.com/office/2007/relationships/hdphoto" Target="../media/hdphoto1.wdp"/><Relationship Id="rId49" Type="http://schemas.openxmlformats.org/officeDocument/2006/relationships/image" Target="../media/image91.jpeg"/><Relationship Id="rId10" Type="http://schemas.openxmlformats.org/officeDocument/2006/relationships/image" Target="../media/image53.png"/><Relationship Id="rId19" Type="http://schemas.openxmlformats.org/officeDocument/2006/relationships/image" Target="../media/image62.jpeg"/><Relationship Id="rId31" Type="http://schemas.openxmlformats.org/officeDocument/2006/relationships/image" Target="../media/image74.jpeg"/><Relationship Id="rId44" Type="http://schemas.openxmlformats.org/officeDocument/2006/relationships/image" Target="../media/image86.png"/><Relationship Id="rId52" Type="http://schemas.openxmlformats.org/officeDocument/2006/relationships/image" Target="../media/image94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43" Type="http://schemas.openxmlformats.org/officeDocument/2006/relationships/image" Target="../media/image85.png"/><Relationship Id="rId48" Type="http://schemas.openxmlformats.org/officeDocument/2006/relationships/image" Target="../media/image90.png"/><Relationship Id="rId8" Type="http://schemas.openxmlformats.org/officeDocument/2006/relationships/image" Target="../media/image51.png"/><Relationship Id="rId51" Type="http://schemas.openxmlformats.org/officeDocument/2006/relationships/image" Target="../media/image93.png"/><Relationship Id="rId3" Type="http://schemas.openxmlformats.org/officeDocument/2006/relationships/image" Target="../media/image46.pn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0.png"/><Relationship Id="rId46" Type="http://schemas.openxmlformats.org/officeDocument/2006/relationships/image" Target="../media/image88.png"/><Relationship Id="rId20" Type="http://schemas.openxmlformats.org/officeDocument/2006/relationships/image" Target="../media/image63.png"/><Relationship Id="rId41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irds running on water&#10;&#10;Description automatically generated">
            <a:extLst>
              <a:ext uri="{FF2B5EF4-FFF2-40B4-BE49-F238E27FC236}">
                <a16:creationId xmlns:a16="http://schemas.microsoft.com/office/drawing/2014/main" id="{F1F6A477-D463-5D41-22FA-B1FD615E1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212" y="0"/>
            <a:ext cx="12326424" cy="69233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9E4A46-251F-7EC5-4157-910FD2E66263}"/>
              </a:ext>
            </a:extLst>
          </p:cNvPr>
          <p:cNvSpPr txBox="1">
            <a:spLocks/>
          </p:cNvSpPr>
          <p:nvPr/>
        </p:nvSpPr>
        <p:spPr>
          <a:xfrm>
            <a:off x="838666" y="1332249"/>
            <a:ext cx="6761051" cy="378493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C313B-27ED-D786-75BF-0EB44C56A8EE}"/>
              </a:ext>
            </a:extLst>
          </p:cNvPr>
          <p:cNvSpPr txBox="1"/>
          <p:nvPr/>
        </p:nvSpPr>
        <p:spPr>
          <a:xfrm>
            <a:off x="100209" y="606641"/>
            <a:ext cx="120138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venir Next" panose="020B0503020202020204" pitchFamily="34" charset="0"/>
              </a:rPr>
              <a:t>Living within our means: </a:t>
            </a:r>
          </a:p>
          <a:p>
            <a:pPr algn="ctr"/>
            <a:r>
              <a:rPr lang="en-US" sz="2800" dirty="0">
                <a:latin typeface="Avenir Next" panose="020B0503020202020204" pitchFamily="34" charset="0"/>
              </a:rPr>
              <a:t>Stewardship, water security, and the Great Salt Lake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3561C1-9A91-98EC-253A-2B3409468538}"/>
              </a:ext>
            </a:extLst>
          </p:cNvPr>
          <p:cNvSpPr txBox="1">
            <a:spLocks/>
          </p:cNvSpPr>
          <p:nvPr/>
        </p:nvSpPr>
        <p:spPr>
          <a:xfrm>
            <a:off x="10276114" y="6220525"/>
            <a:ext cx="1837978" cy="6364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en-US" sz="1600" i="1" dirty="0">
                <a:latin typeface="Avenir Next Ultra Light" panose="020B0203020202020204" pitchFamily="34" charset="77"/>
              </a:rPr>
              <a:t>Mary Anne Karren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278F6-4A2B-C746-A558-3C1A8C6D65AC}"/>
              </a:ext>
            </a:extLst>
          </p:cNvPr>
          <p:cNvSpPr txBox="1">
            <a:spLocks/>
          </p:cNvSpPr>
          <p:nvPr/>
        </p:nvSpPr>
        <p:spPr>
          <a:xfrm>
            <a:off x="-67212" y="5702039"/>
            <a:ext cx="12326424" cy="6364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en-US" sz="2800" b="1" dirty="0">
                <a:latin typeface="Avenir Next Ultra Light" panose="020B0203020202020204" pitchFamily="34" charset="77"/>
              </a:rPr>
              <a:t>Ben Abbott</a:t>
            </a:r>
          </a:p>
          <a:p>
            <a:pPr algn="l">
              <a:lnSpc>
                <a:spcPct val="140000"/>
              </a:lnSpc>
            </a:pPr>
            <a:r>
              <a:rPr lang="en-US" sz="2000" dirty="0" err="1">
                <a:latin typeface="Avenir Next Ultra Light" panose="020B0203020202020204" pitchFamily="34" charset="77"/>
              </a:rPr>
              <a:t>growtheflowutah.org</a:t>
            </a:r>
            <a:r>
              <a:rPr lang="en-US" sz="2000" dirty="0">
                <a:latin typeface="Avenir Next Ultra Light" panose="020B0203020202020204" pitchFamily="34" charset="77"/>
              </a:rPr>
              <a:t> 				          </a:t>
            </a:r>
            <a:r>
              <a:rPr lang="en-US" sz="1800" dirty="0">
                <a:latin typeface="Avenir Next Ultra Light" panose="020B0203020202020204" pitchFamily="34" charset="77"/>
              </a:rPr>
              <a:t>BSA National Outdoor Ethics and Conservation Conference</a:t>
            </a:r>
            <a:endParaRPr lang="en-US" sz="2000" dirty="0">
              <a:latin typeface="Avenir Next Ultra Light" panose="020B02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4647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5A435C-155F-4EE9-82D4-66C375717105}"/>
              </a:ext>
            </a:extLst>
          </p:cNvPr>
          <p:cNvSpPr/>
          <p:nvPr/>
        </p:nvSpPr>
        <p:spPr>
          <a:xfrm>
            <a:off x="7112907" y="1797784"/>
            <a:ext cx="48768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called to assist the Earth to heal her wounds and in the process heal our own – indeed, to embrace the whole creation in all its diversity, beauty and wonder. This will happen if we see the need to revive our sense of belonging to a larger family of life,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WANGARI MAATHAI 2004</a:t>
            </a:r>
          </a:p>
        </p:txBody>
      </p:sp>
      <p:pic>
        <p:nvPicPr>
          <p:cNvPr id="6146" name="Picture 2" descr="Wangari Maathai standing outdoors in a field of newly planted trees.">
            <a:extLst>
              <a:ext uri="{FF2B5EF4-FFF2-40B4-BE49-F238E27FC236}">
                <a16:creationId xmlns:a16="http://schemas.microsoft.com/office/drawing/2014/main" id="{350758E0-C7A6-CBAA-6177-0BA99F4DA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31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id claim of coming 'Asian millennium,' Pope Francis tells bishops to  discern Holy Spirit | Catholic News Agency">
            <a:extLst>
              <a:ext uri="{FF2B5EF4-FFF2-40B4-BE49-F238E27FC236}">
                <a16:creationId xmlns:a16="http://schemas.microsoft.com/office/drawing/2014/main" id="{65351839-96C7-AB72-F512-0072C9808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185597" y="1044580"/>
            <a:ext cx="6723978" cy="47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C02FF-E3BC-429F-8217-85FF7911C973}"/>
              </a:ext>
            </a:extLst>
          </p:cNvPr>
          <p:cNvSpPr/>
          <p:nvPr/>
        </p:nvSpPr>
        <p:spPr>
          <a:xfrm>
            <a:off x="7335929" y="1768830"/>
            <a:ext cx="467047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[God] shows us just how inseparable the bond is between concern for nature, justice for the poor, commitment to society, and interior peace.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-Pope Francis, 2015</a:t>
            </a:r>
          </a:p>
        </p:txBody>
      </p:sp>
    </p:spTree>
    <p:extLst>
      <p:ext uri="{BB962C8B-B14F-4D97-AF65-F5344CB8AC3E}">
        <p14:creationId xmlns:p14="http://schemas.microsoft.com/office/powerpoint/2010/main" val="3307477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381774-6982-77D9-00FC-6764C92B8237}"/>
              </a:ext>
            </a:extLst>
          </p:cNvPr>
          <p:cNvSpPr txBox="1"/>
          <p:nvPr/>
        </p:nvSpPr>
        <p:spPr>
          <a:xfrm>
            <a:off x="174195" y="1663351"/>
            <a:ext cx="609872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" panose="020F0502020204030204" pitchFamily="34" charset="0"/>
                <a:ea typeface="+mn-ea"/>
                <a:cs typeface="+mn-cs"/>
              </a:rPr>
              <a:t>The care of the earth and of our natural environment is a sacred responsibility entrusted to us by God, which should fill us with a deep sense of duty and humility. It is also an integral component of our discipleship.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" panose="020F0502020204030204" pitchFamily="34" charset="0"/>
                <a:ea typeface="+mn-ea"/>
                <a:cs typeface="+mn-cs"/>
              </a:rPr>
              <a:t>		</a:t>
            </a:r>
            <a:r>
              <a:rPr kumimoji="0" lang="en-US" sz="1800" b="0" i="1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" panose="020F0502020204030204" pitchFamily="34" charset="0"/>
                <a:ea typeface="+mn-ea"/>
                <a:cs typeface="+mn-cs"/>
              </a:rPr>
              <a:t>-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Bishop Gérald Caussé, 2022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Bishop Gérald Caussé of the Presiding Bishopric speaks during the Saturday evening session of the 192nd Semiannual General Conference of The Church of Jesus Christ of Latter-day Saints on Oct. 1, 2022.">
            <a:extLst>
              <a:ext uri="{FF2B5EF4-FFF2-40B4-BE49-F238E27FC236}">
                <a16:creationId xmlns:a16="http://schemas.microsoft.com/office/drawing/2014/main" id="{9EFE1A49-1405-5B5D-AB36-2771822DC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03" y="1391139"/>
            <a:ext cx="5301177" cy="349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42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3">
          <a:extLst>
            <a:ext uri="{FF2B5EF4-FFF2-40B4-BE49-F238E27FC236}">
              <a16:creationId xmlns:a16="http://schemas.microsoft.com/office/drawing/2014/main" id="{D9874146-37F7-683E-66F6-3F6E46BCB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>
            <a:extLst>
              <a:ext uri="{FF2B5EF4-FFF2-40B4-BE49-F238E27FC236}">
                <a16:creationId xmlns:a16="http://schemas.microsoft.com/office/drawing/2014/main" id="{DD6A4DF0-8CA6-6CCD-9400-793AE696C7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98" b="8334"/>
          <a:stretch/>
        </p:blipFill>
        <p:spPr>
          <a:xfrm>
            <a:off x="0" y="540110"/>
            <a:ext cx="12192000" cy="6317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66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1A98F-D8B6-4FFC-74A7-67EECB238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12" y="0"/>
            <a:ext cx="5593652" cy="6842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7A47E1-9040-06C0-8DE7-C216FCDC99FE}"/>
              </a:ext>
            </a:extLst>
          </p:cNvPr>
          <p:cNvSpPr txBox="1"/>
          <p:nvPr/>
        </p:nvSpPr>
        <p:spPr>
          <a:xfrm>
            <a:off x="6899189" y="2127243"/>
            <a:ext cx="44319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Surface area -60%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Water volume -74%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Collapse within 5 years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D0A663-4A2D-F476-8B70-6D206DFF4D5E}"/>
              </a:ext>
            </a:extLst>
          </p:cNvPr>
          <p:cNvSpPr/>
          <p:nvPr/>
        </p:nvSpPr>
        <p:spPr>
          <a:xfrm>
            <a:off x="756745" y="2094187"/>
            <a:ext cx="5565227" cy="6936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C565E-F9D0-1A3F-27A4-C191A631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largest cause of the decline?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7188A-C218-174F-5DCF-D9D58D638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sz="4400" dirty="0"/>
              <a:t>Irrigated agriculture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4400" dirty="0"/>
              <a:t>Urban expansion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4400" dirty="0"/>
              <a:t>Climate change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4400" dirty="0"/>
              <a:t>Drought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4400" dirty="0"/>
              <a:t>Hydraulic fracturing (fracking)</a:t>
            </a:r>
          </a:p>
          <a:p>
            <a:pPr marL="514350" indent="-514350">
              <a:buFont typeface="+mj-lt"/>
              <a:buAutoNum type="alphaLcParenR"/>
            </a:pPr>
            <a:endParaRPr lang="en-US" sz="4400" dirty="0"/>
          </a:p>
          <a:p>
            <a:pPr marL="514350" indent="-514350">
              <a:buFont typeface="+mj-lt"/>
              <a:buAutoNum type="alphaLcParenR"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7647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080AB1-36CE-ED04-3C14-6672682C2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481" y="1442143"/>
            <a:ext cx="6456993" cy="369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8D84DA-7586-CD10-2B73-FC98C7D37935}"/>
              </a:ext>
            </a:extLst>
          </p:cNvPr>
          <p:cNvSpPr txBox="1"/>
          <p:nvPr/>
        </p:nvSpPr>
        <p:spPr>
          <a:xfrm>
            <a:off x="8310930" y="1659285"/>
            <a:ext cx="33933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lake needs one million acre-feet more/year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30-50% decrease in consumptive water use.</a:t>
            </a:r>
          </a:p>
        </p:txBody>
      </p:sp>
    </p:spTree>
    <p:extLst>
      <p:ext uri="{BB962C8B-B14F-4D97-AF65-F5344CB8AC3E}">
        <p14:creationId xmlns:p14="http://schemas.microsoft.com/office/powerpoint/2010/main" val="72331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D19660EE-49E6-547D-2654-077EE65B7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24"/>
            <a:ext cx="12132733" cy="808533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588604-2B41-6FCA-DA06-C45E5941CFBB}"/>
              </a:ext>
            </a:extLst>
          </p:cNvPr>
          <p:cNvSpPr/>
          <p:nvPr/>
        </p:nvSpPr>
        <p:spPr>
          <a:xfrm>
            <a:off x="0" y="0"/>
            <a:ext cx="12192000" cy="732183"/>
          </a:xfrm>
          <a:prstGeom prst="rect">
            <a:avLst/>
          </a:prstGeom>
          <a:solidFill>
            <a:schemeClr val="tx1">
              <a:alpha val="511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has worked elsewhere?</a:t>
            </a:r>
          </a:p>
        </p:txBody>
      </p:sp>
    </p:spTree>
    <p:extLst>
      <p:ext uri="{BB962C8B-B14F-4D97-AF65-F5344CB8AC3E}">
        <p14:creationId xmlns:p14="http://schemas.microsoft.com/office/powerpoint/2010/main" val="3962273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444A8-0991-6880-1591-0F63EA24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54" y="908050"/>
            <a:ext cx="5376714" cy="4973461"/>
          </a:xfrm>
          <a:prstGeom prst="rect">
            <a:avLst/>
          </a:prstGeom>
        </p:spPr>
      </p:pic>
      <p:pic>
        <p:nvPicPr>
          <p:cNvPr id="1026" name="Picture 2" descr="Urmia GIFs - Get the best GIF on GIPHY">
            <a:extLst>
              <a:ext uri="{FF2B5EF4-FFF2-40B4-BE49-F238E27FC236}">
                <a16:creationId xmlns:a16="http://schemas.microsoft.com/office/drawing/2014/main" id="{6DBFFD0D-B683-3A8F-605F-0D73E9BB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6" y="942269"/>
            <a:ext cx="6013253" cy="497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06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54CEEC-E14A-C91C-2555-CD308A0CA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8" t="4345" r="4496" b="18670"/>
          <a:stretch/>
        </p:blipFill>
        <p:spPr>
          <a:xfrm>
            <a:off x="325134" y="1030862"/>
            <a:ext cx="11642590" cy="5223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02D56-C440-05AC-ED44-DC80A7AC5FD6}"/>
              </a:ext>
            </a:extLst>
          </p:cNvPr>
          <p:cNvSpPr txBox="1"/>
          <p:nvPr/>
        </p:nvSpPr>
        <p:spPr>
          <a:xfrm>
            <a:off x="1032241" y="254000"/>
            <a:ext cx="104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loss of saline lake area globally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12681-ACAF-2FCF-773A-8C9B0B205B76}"/>
              </a:ext>
            </a:extLst>
          </p:cNvPr>
          <p:cNvSpPr txBox="1"/>
          <p:nvPr/>
        </p:nvSpPr>
        <p:spPr>
          <a:xfrm>
            <a:off x="10661650" y="6254750"/>
            <a:ext cx="1860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(Wine 2022)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7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water, tree&#10;&#10;Description automatically generated">
            <a:extLst>
              <a:ext uri="{FF2B5EF4-FFF2-40B4-BE49-F238E27FC236}">
                <a16:creationId xmlns:a16="http://schemas.microsoft.com/office/drawing/2014/main" id="{E29FABB6-A695-FE44-58C3-2DDDB4D4B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47052F0-CFAC-45D8-A45E-B7B15D690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117" y="546414"/>
            <a:ext cx="6915003" cy="13032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6000" dirty="0"/>
              <a:t>What is the most important environmental issue?</a:t>
            </a:r>
          </a:p>
        </p:txBody>
      </p:sp>
    </p:spTree>
    <p:extLst>
      <p:ext uri="{BB962C8B-B14F-4D97-AF65-F5344CB8AC3E}">
        <p14:creationId xmlns:p14="http://schemas.microsoft.com/office/powerpoint/2010/main" val="1280773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565E-F9D0-1A3F-27A4-C191A631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005"/>
            <a:ext cx="11051628" cy="1143000"/>
          </a:xfrm>
        </p:spPr>
        <p:txBody>
          <a:bodyPr/>
          <a:lstStyle/>
          <a:p>
            <a:r>
              <a:rPr lang="en-US" dirty="0"/>
              <a:t>Which of the following has not been caused by the decline of saline lakes?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7188A-C218-174F-5DCF-D9D58D638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sz="3600" dirty="0"/>
              <a:t>Rebound of the Earth’s crust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600" dirty="0"/>
              <a:t>Increase in global sea level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600" dirty="0"/>
              <a:t>Change in the tilt of the Earth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600" dirty="0"/>
              <a:t>Destruction of agriculture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600" dirty="0"/>
              <a:t>Degradation of public health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600" dirty="0"/>
              <a:t>Extinction of bird, fish, mammal, and plant species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136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F697E-7140-950C-AE4C-CBD229F5D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arch in Salt Lake City: Weather and Event Guide">
            <a:extLst>
              <a:ext uri="{FF2B5EF4-FFF2-40B4-BE49-F238E27FC236}">
                <a16:creationId xmlns:a16="http://schemas.microsoft.com/office/drawing/2014/main" id="{9BDA8984-9709-0923-4C91-C195D36B4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914400" y="1809750"/>
            <a:ext cx="5080000" cy="41148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4" descr="Salt Lake City's efforts to fight pollution face a new challenge: Toxic dust">
            <a:extLst>
              <a:ext uri="{FF2B5EF4-FFF2-40B4-BE49-F238E27FC236}">
                <a16:creationId xmlns:a16="http://schemas.microsoft.com/office/drawing/2014/main" id="{A9D5BCDC-9CFD-7F82-6695-A314DEC37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6197600" y="1809750"/>
            <a:ext cx="50800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91651-E711-B6E4-33CC-6D85294A9C68}"/>
              </a:ext>
            </a:extLst>
          </p:cNvPr>
          <p:cNvSpPr txBox="1"/>
          <p:nvPr/>
        </p:nvSpPr>
        <p:spPr>
          <a:xfrm>
            <a:off x="1826035" y="709758"/>
            <a:ext cx="8641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health, 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biosphere integrity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economy</a:t>
            </a:r>
          </a:p>
        </p:txBody>
      </p:sp>
    </p:spTree>
    <p:extLst>
      <p:ext uri="{BB962C8B-B14F-4D97-AF65-F5344CB8AC3E}">
        <p14:creationId xmlns:p14="http://schemas.microsoft.com/office/powerpoint/2010/main" val="388787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saster(s) of the Aral sea part 1: Shipwrecks around Muynak">
            <a:extLst>
              <a:ext uri="{FF2B5EF4-FFF2-40B4-BE49-F238E27FC236}">
                <a16:creationId xmlns:a16="http://schemas.microsoft.com/office/drawing/2014/main" id="{7DB299D6-B0AA-8A68-7C3F-71004DBA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3" y="0"/>
            <a:ext cx="7413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F2ABA5-A088-6387-3F5E-C9E8BC9F99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" r="57386"/>
          <a:stretch/>
        </p:blipFill>
        <p:spPr>
          <a:xfrm>
            <a:off x="0" y="0"/>
            <a:ext cx="4850860" cy="688441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41312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0E7D916-0852-A3E0-6CE8-CE4AE823C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2191999" cy="337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coating of dust on snow speeds the pace of snowmelt in the spring">
            <a:extLst>
              <a:ext uri="{FF2B5EF4-FFF2-40B4-BE49-F238E27FC236}">
                <a16:creationId xmlns:a16="http://schemas.microsoft.com/office/drawing/2014/main" id="{8AD34D42-025B-7F1B-3C3A-F23DFE569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384855"/>
            <a:ext cx="12192000" cy="577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B3983C-80B0-29F8-74DB-F8F911648B67}"/>
              </a:ext>
            </a:extLst>
          </p:cNvPr>
          <p:cNvSpPr txBox="1">
            <a:spLocks/>
          </p:cNvSpPr>
          <p:nvPr/>
        </p:nvSpPr>
        <p:spPr>
          <a:xfrm>
            <a:off x="9921875" y="6221550"/>
            <a:ext cx="2270125" cy="6364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en-US" sz="2000" dirty="0">
                <a:latin typeface="Avenir Next Ultra Light" panose="020B0203020202020204" pitchFamily="34" charset="77"/>
              </a:rPr>
              <a:t>McKinzie Skiles</a:t>
            </a:r>
          </a:p>
        </p:txBody>
      </p:sp>
    </p:spTree>
    <p:extLst>
      <p:ext uri="{BB962C8B-B14F-4D97-AF65-F5344CB8AC3E}">
        <p14:creationId xmlns:p14="http://schemas.microsoft.com/office/powerpoint/2010/main" val="197545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ird swimming in water&#10;&#10;Description automatically generated">
            <a:extLst>
              <a:ext uri="{FF2B5EF4-FFF2-40B4-BE49-F238E27FC236}">
                <a16:creationId xmlns:a16="http://schemas.microsoft.com/office/drawing/2014/main" id="{247D3E87-648A-2535-4C36-51742357D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14E4-A7C1-173F-E434-F6E590465377}"/>
              </a:ext>
            </a:extLst>
          </p:cNvPr>
          <p:cNvSpPr txBox="1">
            <a:spLocks/>
          </p:cNvSpPr>
          <p:nvPr/>
        </p:nvSpPr>
        <p:spPr>
          <a:xfrm>
            <a:off x="9921875" y="6084089"/>
            <a:ext cx="2270125" cy="6364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en-US" sz="2000" dirty="0">
                <a:latin typeface="Avenir Next Ultra Light" panose="020B0203020202020204" pitchFamily="34" charset="77"/>
              </a:rPr>
              <a:t>Mary Anne Karren</a:t>
            </a:r>
          </a:p>
        </p:txBody>
      </p:sp>
    </p:spTree>
    <p:extLst>
      <p:ext uri="{BB962C8B-B14F-4D97-AF65-F5344CB8AC3E}">
        <p14:creationId xmlns:p14="http://schemas.microsoft.com/office/powerpoint/2010/main" val="2139630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EE1D49-DCD7-56B1-71DB-78783CADE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82E41B-3389-DAE9-39FA-1DB170CC7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" r="901" b="32641"/>
          <a:stretch/>
        </p:blipFill>
        <p:spPr>
          <a:xfrm>
            <a:off x="828212" y="1637270"/>
            <a:ext cx="10535575" cy="31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4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600"/>
            <a:ext cx="12204700" cy="68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588604-2B41-6FCA-DA06-C45E5941CFBB}"/>
              </a:ext>
            </a:extLst>
          </p:cNvPr>
          <p:cNvSpPr/>
          <p:nvPr/>
        </p:nvSpPr>
        <p:spPr>
          <a:xfrm>
            <a:off x="0" y="0"/>
            <a:ext cx="12192000" cy="732183"/>
          </a:xfrm>
          <a:prstGeom prst="rect">
            <a:avLst/>
          </a:prstGeom>
          <a:solidFill>
            <a:schemeClr val="tx1">
              <a:alpha val="511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terminal lakes terminal?</a:t>
            </a:r>
          </a:p>
        </p:txBody>
      </p:sp>
    </p:spTree>
    <p:extLst>
      <p:ext uri="{BB962C8B-B14F-4D97-AF65-F5344CB8AC3E}">
        <p14:creationId xmlns:p14="http://schemas.microsoft.com/office/powerpoint/2010/main" val="1073776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1180C-7299-3CB5-AB49-A6837496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2231571"/>
          </a:xfrm>
        </p:spPr>
        <p:txBody>
          <a:bodyPr/>
          <a:lstStyle/>
          <a:p>
            <a:pPr marL="0" indent="0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system-ui"/>
              </a:rPr>
              <a:t>For God hath not given us the spirit of fear; </a:t>
            </a:r>
          </a:p>
          <a:p>
            <a:pPr marL="0" indent="0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system-ui"/>
              </a:rPr>
              <a:t>but of power, and of love, and of a sound mind.</a:t>
            </a:r>
          </a:p>
          <a:p>
            <a:pPr marL="0" indent="0" algn="r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2 Timothy 1:7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1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rd, outdoor, aquatic bird&#10;&#10;Description automatically generated">
            <a:extLst>
              <a:ext uri="{FF2B5EF4-FFF2-40B4-BE49-F238E27FC236}">
                <a16:creationId xmlns:a16="http://schemas.microsoft.com/office/drawing/2014/main" id="{AAA8E66C-3F5D-7347-9CBA-53439C394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1" t="26661" r="7103" b="9219"/>
          <a:stretch/>
        </p:blipFill>
        <p:spPr>
          <a:xfrm>
            <a:off x="-284747" y="1"/>
            <a:ext cx="1249009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FDB26C-0EDD-2347-8382-14B042ED5668}"/>
              </a:ext>
            </a:extLst>
          </p:cNvPr>
          <p:cNvSpPr txBox="1"/>
          <p:nvPr/>
        </p:nvSpPr>
        <p:spPr>
          <a:xfrm>
            <a:off x="5953626" y="6374590"/>
            <a:ext cx="6119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Ultra Light" panose="020B0203020202020204" pitchFamily="34" charset="77"/>
              </a:rPr>
              <a:t>Mary Anne Karren; Western Snowy Plover  (</a:t>
            </a:r>
            <a:r>
              <a:rPr lang="en-US" sz="1400" i="1" dirty="0">
                <a:effectLst/>
                <a:latin typeface="Avenir Next Ultra Light" panose="020B0203020202020204" pitchFamily="34" charset="77"/>
              </a:rPr>
              <a:t>Charadrius </a:t>
            </a:r>
            <a:r>
              <a:rPr lang="en-US" sz="1400" i="1" dirty="0" err="1">
                <a:effectLst/>
                <a:latin typeface="Avenir Next Ultra Light" panose="020B0203020202020204" pitchFamily="34" charset="77"/>
              </a:rPr>
              <a:t>alexandrinus</a:t>
            </a:r>
            <a:r>
              <a:rPr lang="en-US" sz="1400" i="1" dirty="0">
                <a:effectLst/>
                <a:latin typeface="Avenir Next Ultra Light" panose="020B0203020202020204" pitchFamily="34" charset="77"/>
              </a:rPr>
              <a:t> </a:t>
            </a:r>
            <a:r>
              <a:rPr lang="en-US" sz="1400" i="1" dirty="0" err="1">
                <a:effectLst/>
                <a:latin typeface="Avenir Next Ultra Light" panose="020B0203020202020204" pitchFamily="34" charset="77"/>
              </a:rPr>
              <a:t>nivosus</a:t>
            </a:r>
            <a:r>
              <a:rPr lang="en-US" sz="1400" dirty="0">
                <a:latin typeface="Avenir Next Ultra Light" panose="020B0203020202020204" pitchFamily="34" charset="77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E13AD6-4975-225E-CF78-2497DA2902C1}"/>
              </a:ext>
            </a:extLst>
          </p:cNvPr>
          <p:cNvSpPr/>
          <p:nvPr/>
        </p:nvSpPr>
        <p:spPr>
          <a:xfrm>
            <a:off x="-284747" y="0"/>
            <a:ext cx="12476747" cy="732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can we grow the flow by a million acre-feet in time?</a:t>
            </a:r>
          </a:p>
        </p:txBody>
      </p:sp>
    </p:spTree>
    <p:extLst>
      <p:ext uri="{BB962C8B-B14F-4D97-AF65-F5344CB8AC3E}">
        <p14:creationId xmlns:p14="http://schemas.microsoft.com/office/powerpoint/2010/main" val="2529263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water and water&#10;&#10;Description automatically generated with medium confidence">
            <a:extLst>
              <a:ext uri="{FF2B5EF4-FFF2-40B4-BE49-F238E27FC236}">
                <a16:creationId xmlns:a16="http://schemas.microsoft.com/office/drawing/2014/main" id="{EB284BDA-07DD-C7F9-822C-40776744E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031" y="136525"/>
            <a:ext cx="6250969" cy="672147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AC7AF-D710-D908-8990-3D3DC1BFAD1E}"/>
              </a:ext>
            </a:extLst>
          </p:cNvPr>
          <p:cNvSpPr txBox="1"/>
          <p:nvPr/>
        </p:nvSpPr>
        <p:spPr>
          <a:xfrm>
            <a:off x="470284" y="2014754"/>
            <a:ext cx="45706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-Regular"/>
              </a:rPr>
              <a:t>“The capacity of a population to safeguard sustainable access to adequate  quantities of acceptable quality water for sustaining livelihoods, human  well-being, and socio-economic development, for ensuring protection against  water-borne pollution and water-related disasters, and for preserving  ecosystems in a climate of peace and political stability.”</a:t>
            </a:r>
          </a:p>
          <a:p>
            <a:pPr algn="r"/>
            <a:r>
              <a:rPr lang="en-US" i="1" dirty="0">
                <a:solidFill>
                  <a:srgbClr val="000000"/>
                </a:solidFill>
                <a:highlight>
                  <a:srgbClr val="FFFFFF"/>
                </a:highlight>
                <a:latin typeface="Roboto-Regular"/>
              </a:rPr>
              <a:t>UN Water,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4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4">
            <a:extLst>
              <a:ext uri="{FF2B5EF4-FFF2-40B4-BE49-F238E27FC236}">
                <a16:creationId xmlns:a16="http://schemas.microsoft.com/office/drawing/2014/main" id="{7B2A81A3-94B6-9909-144B-45EFE9C00F31}"/>
              </a:ext>
            </a:extLst>
          </p:cNvPr>
          <p:cNvSpPr/>
          <p:nvPr/>
        </p:nvSpPr>
        <p:spPr>
          <a:xfrm rot="12639310">
            <a:off x="7885927" y="2420693"/>
            <a:ext cx="740912" cy="1410314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0 w 1402698"/>
              <a:gd name="connsiteY0" fmla="*/ 0 h 4161361"/>
              <a:gd name="connsiteX1" fmla="*/ 1328768 w 1402698"/>
              <a:gd name="connsiteY1" fmla="*/ 4161361 h 4161361"/>
              <a:gd name="connsiteX0" fmla="*/ 0 w 1434783"/>
              <a:gd name="connsiteY0" fmla="*/ 0 h 4161361"/>
              <a:gd name="connsiteX1" fmla="*/ 1328768 w 1434783"/>
              <a:gd name="connsiteY1" fmla="*/ 4161361 h 4161361"/>
              <a:gd name="connsiteX0" fmla="*/ 0 w 1412378"/>
              <a:gd name="connsiteY0" fmla="*/ 0 h 4161361"/>
              <a:gd name="connsiteX1" fmla="*/ 1328768 w 1412378"/>
              <a:gd name="connsiteY1" fmla="*/ 4161361 h 4161361"/>
              <a:gd name="connsiteX0" fmla="*/ 0 w 1722319"/>
              <a:gd name="connsiteY0" fmla="*/ 0 h 3901254"/>
              <a:gd name="connsiteX1" fmla="*/ 1655124 w 1722319"/>
              <a:gd name="connsiteY1" fmla="*/ 3901254 h 3901254"/>
              <a:gd name="connsiteX0" fmla="*/ 0 w 1718595"/>
              <a:gd name="connsiteY0" fmla="*/ 0 h 3901254"/>
              <a:gd name="connsiteX1" fmla="*/ 1655124 w 1718595"/>
              <a:gd name="connsiteY1" fmla="*/ 3901254 h 3901254"/>
              <a:gd name="connsiteX0" fmla="*/ 0 w 1752268"/>
              <a:gd name="connsiteY0" fmla="*/ 0 h 3901254"/>
              <a:gd name="connsiteX1" fmla="*/ 1655124 w 1752268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6447"/>
              <a:gd name="connsiteY0" fmla="*/ 0 h 3878203"/>
              <a:gd name="connsiteX1" fmla="*/ 1656447 w 1656447"/>
              <a:gd name="connsiteY1" fmla="*/ 3878203 h 3878203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3803"/>
              <a:gd name="connsiteY0" fmla="*/ 0 h 2209519"/>
              <a:gd name="connsiteX1" fmla="*/ 1113803 w 1113803"/>
              <a:gd name="connsiteY1" fmla="*/ 2209518 h 2209519"/>
              <a:gd name="connsiteX0" fmla="*/ 0 w 1114533"/>
              <a:gd name="connsiteY0" fmla="*/ 0 h 2223178"/>
              <a:gd name="connsiteX1" fmla="*/ 1114533 w 1114533"/>
              <a:gd name="connsiteY1" fmla="*/ 2223178 h 2223178"/>
              <a:gd name="connsiteX0" fmla="*/ 0 w 1114533"/>
              <a:gd name="connsiteY0" fmla="*/ 0 h 2223178"/>
              <a:gd name="connsiteX1" fmla="*/ 1114533 w 1114533"/>
              <a:gd name="connsiteY1" fmla="*/ 2223178 h 222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4533" h="2223178">
                <a:moveTo>
                  <a:pt x="0" y="0"/>
                </a:moveTo>
                <a:cubicBezTo>
                  <a:pt x="608572" y="1003387"/>
                  <a:pt x="330123" y="604868"/>
                  <a:pt x="1114533" y="2223178"/>
                </a:cubicBezTo>
              </a:path>
            </a:pathLst>
          </a:custGeom>
          <a:noFill/>
          <a:ln w="57150" cap="flat" cmpd="sng" algn="ctr">
            <a:solidFill>
              <a:srgbClr val="92D050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41669E-E7E4-47FC-9EBB-C36EA0A742DC}"/>
              </a:ext>
            </a:extLst>
          </p:cNvPr>
          <p:cNvSpPr/>
          <p:nvPr/>
        </p:nvSpPr>
        <p:spPr>
          <a:xfrm>
            <a:off x="219102" y="662517"/>
            <a:ext cx="2237962" cy="223796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2A9BCF7-0EEF-45F7-BD8F-56F67D1F8050}"/>
              </a:ext>
            </a:extLst>
          </p:cNvPr>
          <p:cNvSpPr/>
          <p:nvPr/>
        </p:nvSpPr>
        <p:spPr>
          <a:xfrm>
            <a:off x="219102" y="3817016"/>
            <a:ext cx="2237962" cy="223796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space réservé du contenu 1">
            <a:extLst>
              <a:ext uri="{FF2B5EF4-FFF2-40B4-BE49-F238E27FC236}">
                <a16:creationId xmlns:a16="http://schemas.microsoft.com/office/drawing/2014/main" id="{BEEA7A09-9643-42C5-940D-968D0C27BE14}"/>
              </a:ext>
            </a:extLst>
          </p:cNvPr>
          <p:cNvSpPr txBox="1">
            <a:spLocks/>
          </p:cNvSpPr>
          <p:nvPr/>
        </p:nvSpPr>
        <p:spPr>
          <a:xfrm>
            <a:off x="2457064" y="1002242"/>
            <a:ext cx="3423036" cy="19098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Harm to human wellbeing from environmental pollution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space réservé du contenu 1">
            <a:extLst>
              <a:ext uri="{FF2B5EF4-FFF2-40B4-BE49-F238E27FC236}">
                <a16:creationId xmlns:a16="http://schemas.microsoft.com/office/drawing/2014/main" id="{BCF3062C-C925-4880-9013-4F07B9338D1A}"/>
              </a:ext>
            </a:extLst>
          </p:cNvPr>
          <p:cNvSpPr txBox="1">
            <a:spLocks/>
          </p:cNvSpPr>
          <p:nvPr/>
        </p:nvSpPr>
        <p:spPr>
          <a:xfrm>
            <a:off x="2393226" y="4115246"/>
            <a:ext cx="2927736" cy="19098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Decline of life on Earth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space réservé du contenu 1">
            <a:extLst>
              <a:ext uri="{FF2B5EF4-FFF2-40B4-BE49-F238E27FC236}">
                <a16:creationId xmlns:a16="http://schemas.microsoft.com/office/drawing/2014/main" id="{CBC8E92B-CD81-4F40-9FD0-729B92BAE0AE}"/>
              </a:ext>
            </a:extLst>
          </p:cNvPr>
          <p:cNvSpPr txBox="1">
            <a:spLocks/>
          </p:cNvSpPr>
          <p:nvPr/>
        </p:nvSpPr>
        <p:spPr>
          <a:xfrm>
            <a:off x="9300486" y="1059379"/>
            <a:ext cx="2842946" cy="19098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Disruption of Earth’s cycles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space réservé du contenu 1">
            <a:extLst>
              <a:ext uri="{FF2B5EF4-FFF2-40B4-BE49-F238E27FC236}">
                <a16:creationId xmlns:a16="http://schemas.microsoft.com/office/drawing/2014/main" id="{75F44007-2B47-4217-97F5-07BC2AF6C285}"/>
              </a:ext>
            </a:extLst>
          </p:cNvPr>
          <p:cNvSpPr txBox="1">
            <a:spLocks/>
          </p:cNvSpPr>
          <p:nvPr/>
        </p:nvSpPr>
        <p:spPr>
          <a:xfrm>
            <a:off x="9003698" y="4309142"/>
            <a:ext cx="2927736" cy="19098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Climate change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orme libre 4">
            <a:extLst>
              <a:ext uri="{FF2B5EF4-FFF2-40B4-BE49-F238E27FC236}">
                <a16:creationId xmlns:a16="http://schemas.microsoft.com/office/drawing/2014/main" id="{CC52A140-A736-4FA0-9FD6-9CBEE8807A39}"/>
              </a:ext>
            </a:extLst>
          </p:cNvPr>
          <p:cNvSpPr/>
          <p:nvPr/>
        </p:nvSpPr>
        <p:spPr>
          <a:xfrm rot="20559554">
            <a:off x="5084061" y="4582566"/>
            <a:ext cx="2240761" cy="691391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1 w 3185785"/>
              <a:gd name="connsiteY0" fmla="*/ 1959 h 3076584"/>
              <a:gd name="connsiteX1" fmla="*/ 3100282 w 3185785"/>
              <a:gd name="connsiteY1" fmla="*/ 3076584 h 3076584"/>
              <a:gd name="connsiteX0" fmla="*/ 0 w 3194883"/>
              <a:gd name="connsiteY0" fmla="*/ 0 h 3074625"/>
              <a:gd name="connsiteX1" fmla="*/ 3100281 w 3194883"/>
              <a:gd name="connsiteY1" fmla="*/ 3074625 h 3074625"/>
              <a:gd name="connsiteX0" fmla="*/ 0 w 3195691"/>
              <a:gd name="connsiteY0" fmla="*/ 0 h 3074625"/>
              <a:gd name="connsiteX1" fmla="*/ 3100281 w 3195691"/>
              <a:gd name="connsiteY1" fmla="*/ 3074625 h 3074625"/>
              <a:gd name="connsiteX0" fmla="*/ 0 w 3214940"/>
              <a:gd name="connsiteY0" fmla="*/ 0 h 3074625"/>
              <a:gd name="connsiteX1" fmla="*/ 3100281 w 3214940"/>
              <a:gd name="connsiteY1" fmla="*/ 3074625 h 3074625"/>
              <a:gd name="connsiteX0" fmla="*/ 0 w 3248219"/>
              <a:gd name="connsiteY0" fmla="*/ 0 h 2727042"/>
              <a:gd name="connsiteX1" fmla="*/ 3134873 w 3248219"/>
              <a:gd name="connsiteY1" fmla="*/ 2727042 h 2727042"/>
              <a:gd name="connsiteX0" fmla="*/ 0 w 3176346"/>
              <a:gd name="connsiteY0" fmla="*/ 0 h 2727042"/>
              <a:gd name="connsiteX1" fmla="*/ 3134873 w 3176346"/>
              <a:gd name="connsiteY1" fmla="*/ 2727042 h 2727042"/>
              <a:gd name="connsiteX0" fmla="*/ 0 w 3068915"/>
              <a:gd name="connsiteY0" fmla="*/ 0 h 3023291"/>
              <a:gd name="connsiteX1" fmla="*/ 3025519 w 3068915"/>
              <a:gd name="connsiteY1" fmla="*/ 3023290 h 3023291"/>
              <a:gd name="connsiteX0" fmla="*/ 0 w 3067963"/>
              <a:gd name="connsiteY0" fmla="*/ 0 h 3054464"/>
              <a:gd name="connsiteX1" fmla="*/ 3024549 w 3067963"/>
              <a:gd name="connsiteY1" fmla="*/ 3054464 h 3054464"/>
              <a:gd name="connsiteX0" fmla="*/ 0 w 3069509"/>
              <a:gd name="connsiteY0" fmla="*/ 0 h 3083985"/>
              <a:gd name="connsiteX1" fmla="*/ 3026124 w 3069509"/>
              <a:gd name="connsiteY1" fmla="*/ 3083985 h 3083985"/>
              <a:gd name="connsiteX0" fmla="*/ 0 w 3076416"/>
              <a:gd name="connsiteY0" fmla="*/ 0 h 3018330"/>
              <a:gd name="connsiteX1" fmla="*/ 3033160 w 3076416"/>
              <a:gd name="connsiteY1" fmla="*/ 3018330 h 3018330"/>
              <a:gd name="connsiteX0" fmla="*/ 0 w 3080465"/>
              <a:gd name="connsiteY0" fmla="*/ 0 h 3046199"/>
              <a:gd name="connsiteX1" fmla="*/ 3037284 w 3080465"/>
              <a:gd name="connsiteY1" fmla="*/ 3046199 h 3046199"/>
              <a:gd name="connsiteX0" fmla="*/ 0 w 3091506"/>
              <a:gd name="connsiteY0" fmla="*/ 0 h 3046199"/>
              <a:gd name="connsiteX1" fmla="*/ 3037284 w 3091506"/>
              <a:gd name="connsiteY1" fmla="*/ 3046199 h 3046199"/>
              <a:gd name="connsiteX0" fmla="*/ 0 w 3101357"/>
              <a:gd name="connsiteY0" fmla="*/ 0 h 3046199"/>
              <a:gd name="connsiteX1" fmla="*/ 3037284 w 3101357"/>
              <a:gd name="connsiteY1" fmla="*/ 3046199 h 3046199"/>
              <a:gd name="connsiteX0" fmla="*/ 0 w 3108697"/>
              <a:gd name="connsiteY0" fmla="*/ 0 h 3046199"/>
              <a:gd name="connsiteX1" fmla="*/ 3037284 w 3108697"/>
              <a:gd name="connsiteY1" fmla="*/ 3046199 h 3046199"/>
              <a:gd name="connsiteX0" fmla="*/ 0 w 3113718"/>
              <a:gd name="connsiteY0" fmla="*/ 0 h 3046199"/>
              <a:gd name="connsiteX1" fmla="*/ 3037284 w 3113718"/>
              <a:gd name="connsiteY1" fmla="*/ 3046199 h 3046199"/>
              <a:gd name="connsiteX0" fmla="*/ 0 w 3043475"/>
              <a:gd name="connsiteY0" fmla="*/ 0 h 3046199"/>
              <a:gd name="connsiteX1" fmla="*/ 3037284 w 3043475"/>
              <a:gd name="connsiteY1" fmla="*/ 3046199 h 3046199"/>
              <a:gd name="connsiteX0" fmla="*/ 0 w 3042276"/>
              <a:gd name="connsiteY0" fmla="*/ 0 h 3046199"/>
              <a:gd name="connsiteX1" fmla="*/ 3037284 w 3042276"/>
              <a:gd name="connsiteY1" fmla="*/ 3046199 h 3046199"/>
              <a:gd name="connsiteX0" fmla="*/ 0 w 3037285"/>
              <a:gd name="connsiteY0" fmla="*/ 0 h 3046199"/>
              <a:gd name="connsiteX1" fmla="*/ 3037284 w 3037285"/>
              <a:gd name="connsiteY1" fmla="*/ 3046199 h 3046199"/>
              <a:gd name="connsiteX0" fmla="*/ 0 w 3037284"/>
              <a:gd name="connsiteY0" fmla="*/ 0 h 3046199"/>
              <a:gd name="connsiteX1" fmla="*/ 3037284 w 3037284"/>
              <a:gd name="connsiteY1" fmla="*/ 3046199 h 3046199"/>
              <a:gd name="connsiteX0" fmla="*/ 0 w 3037284"/>
              <a:gd name="connsiteY0" fmla="*/ 0 h 3046199"/>
              <a:gd name="connsiteX1" fmla="*/ 3037284 w 3037284"/>
              <a:gd name="connsiteY1" fmla="*/ 3046199 h 3046199"/>
              <a:gd name="connsiteX0" fmla="*/ 0 w 2781336"/>
              <a:gd name="connsiteY0" fmla="*/ 0 h 1235750"/>
              <a:gd name="connsiteX1" fmla="*/ 2781336 w 2781336"/>
              <a:gd name="connsiteY1" fmla="*/ 1235751 h 1235750"/>
              <a:gd name="connsiteX0" fmla="*/ 0 w 2781336"/>
              <a:gd name="connsiteY0" fmla="*/ 0 h 1235751"/>
              <a:gd name="connsiteX1" fmla="*/ 2781336 w 2781336"/>
              <a:gd name="connsiteY1" fmla="*/ 1235751 h 1235751"/>
              <a:gd name="connsiteX0" fmla="*/ 0 w 2487986"/>
              <a:gd name="connsiteY0" fmla="*/ 0 h 1402500"/>
              <a:gd name="connsiteX1" fmla="*/ 2487986 w 2487986"/>
              <a:gd name="connsiteY1" fmla="*/ 1402501 h 1402500"/>
              <a:gd name="connsiteX0" fmla="*/ 0 w 2487986"/>
              <a:gd name="connsiteY0" fmla="*/ 0 h 1402501"/>
              <a:gd name="connsiteX1" fmla="*/ 2487986 w 2487986"/>
              <a:gd name="connsiteY1" fmla="*/ 1402501 h 1402501"/>
              <a:gd name="connsiteX0" fmla="*/ 0 w 2519913"/>
              <a:gd name="connsiteY0" fmla="*/ 0 h 1452438"/>
              <a:gd name="connsiteX1" fmla="*/ 2519913 w 2519913"/>
              <a:gd name="connsiteY1" fmla="*/ 1452437 h 1452438"/>
              <a:gd name="connsiteX0" fmla="*/ 0 w 2498870"/>
              <a:gd name="connsiteY0" fmla="*/ 0 h 1423699"/>
              <a:gd name="connsiteX1" fmla="*/ 2498870 w 2498870"/>
              <a:gd name="connsiteY1" fmla="*/ 1423699 h 14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8870" h="1423699">
                <a:moveTo>
                  <a:pt x="0" y="0"/>
                </a:moveTo>
                <a:cubicBezTo>
                  <a:pt x="1359807" y="944132"/>
                  <a:pt x="1561898" y="-455151"/>
                  <a:pt x="2498870" y="142369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orme libre 4">
            <a:extLst>
              <a:ext uri="{FF2B5EF4-FFF2-40B4-BE49-F238E27FC236}">
                <a16:creationId xmlns:a16="http://schemas.microsoft.com/office/drawing/2014/main" id="{ECCA7A50-B481-405F-A22C-D2714ED93C55}"/>
              </a:ext>
            </a:extLst>
          </p:cNvPr>
          <p:cNvSpPr/>
          <p:nvPr/>
        </p:nvSpPr>
        <p:spPr>
          <a:xfrm rot="15765358">
            <a:off x="5663557" y="1747521"/>
            <a:ext cx="1690391" cy="2451232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0 w 1402698"/>
              <a:gd name="connsiteY0" fmla="*/ 0 h 4161361"/>
              <a:gd name="connsiteX1" fmla="*/ 1328768 w 1402698"/>
              <a:gd name="connsiteY1" fmla="*/ 4161361 h 4161361"/>
              <a:gd name="connsiteX0" fmla="*/ 0 w 1434783"/>
              <a:gd name="connsiteY0" fmla="*/ 0 h 4161361"/>
              <a:gd name="connsiteX1" fmla="*/ 1328768 w 1434783"/>
              <a:gd name="connsiteY1" fmla="*/ 4161361 h 4161361"/>
              <a:gd name="connsiteX0" fmla="*/ 0 w 1412378"/>
              <a:gd name="connsiteY0" fmla="*/ 0 h 4161361"/>
              <a:gd name="connsiteX1" fmla="*/ 1328768 w 1412378"/>
              <a:gd name="connsiteY1" fmla="*/ 4161361 h 4161361"/>
              <a:gd name="connsiteX0" fmla="*/ 0 w 1722319"/>
              <a:gd name="connsiteY0" fmla="*/ 0 h 3901254"/>
              <a:gd name="connsiteX1" fmla="*/ 1655124 w 1722319"/>
              <a:gd name="connsiteY1" fmla="*/ 3901254 h 3901254"/>
              <a:gd name="connsiteX0" fmla="*/ 0 w 1718595"/>
              <a:gd name="connsiteY0" fmla="*/ 0 h 3901254"/>
              <a:gd name="connsiteX1" fmla="*/ 1655124 w 1718595"/>
              <a:gd name="connsiteY1" fmla="*/ 3901254 h 3901254"/>
              <a:gd name="connsiteX0" fmla="*/ 0 w 1752268"/>
              <a:gd name="connsiteY0" fmla="*/ 0 h 3901254"/>
              <a:gd name="connsiteX1" fmla="*/ 1655124 w 1752268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6447"/>
              <a:gd name="connsiteY0" fmla="*/ 0 h 3878203"/>
              <a:gd name="connsiteX1" fmla="*/ 1656447 w 1656447"/>
              <a:gd name="connsiteY1" fmla="*/ 3878203 h 3878203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3803"/>
              <a:gd name="connsiteY0" fmla="*/ 0 h 2209519"/>
              <a:gd name="connsiteX1" fmla="*/ 1113803 w 1113803"/>
              <a:gd name="connsiteY1" fmla="*/ 2209518 h 2209519"/>
              <a:gd name="connsiteX0" fmla="*/ 0 w 1114533"/>
              <a:gd name="connsiteY0" fmla="*/ 0 h 2223178"/>
              <a:gd name="connsiteX1" fmla="*/ 1114533 w 1114533"/>
              <a:gd name="connsiteY1" fmla="*/ 2223178 h 2223178"/>
              <a:gd name="connsiteX0" fmla="*/ 0 w 1114533"/>
              <a:gd name="connsiteY0" fmla="*/ 0 h 2223178"/>
              <a:gd name="connsiteX1" fmla="*/ 1114533 w 1114533"/>
              <a:gd name="connsiteY1" fmla="*/ 2223178 h 222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4533" h="2223178">
                <a:moveTo>
                  <a:pt x="0" y="0"/>
                </a:moveTo>
                <a:cubicBezTo>
                  <a:pt x="608572" y="1003387"/>
                  <a:pt x="330123" y="604868"/>
                  <a:pt x="1114533" y="2223178"/>
                </a:cubicBezTo>
              </a:path>
            </a:pathLst>
          </a:custGeom>
          <a:noFill/>
          <a:ln w="57150" cap="flat" cmpd="sng" algn="ctr">
            <a:solidFill>
              <a:srgbClr val="92D050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orme libre 4">
            <a:extLst>
              <a:ext uri="{FF2B5EF4-FFF2-40B4-BE49-F238E27FC236}">
                <a16:creationId xmlns:a16="http://schemas.microsoft.com/office/drawing/2014/main" id="{F27A1B76-B6F8-4D5C-98B1-51C504308C6B}"/>
              </a:ext>
            </a:extLst>
          </p:cNvPr>
          <p:cNvSpPr/>
          <p:nvPr/>
        </p:nvSpPr>
        <p:spPr>
          <a:xfrm rot="18198512">
            <a:off x="6138295" y="1114994"/>
            <a:ext cx="740912" cy="1410314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0 w 1402698"/>
              <a:gd name="connsiteY0" fmla="*/ 0 h 4161361"/>
              <a:gd name="connsiteX1" fmla="*/ 1328768 w 1402698"/>
              <a:gd name="connsiteY1" fmla="*/ 4161361 h 4161361"/>
              <a:gd name="connsiteX0" fmla="*/ 0 w 1434783"/>
              <a:gd name="connsiteY0" fmla="*/ 0 h 4161361"/>
              <a:gd name="connsiteX1" fmla="*/ 1328768 w 1434783"/>
              <a:gd name="connsiteY1" fmla="*/ 4161361 h 4161361"/>
              <a:gd name="connsiteX0" fmla="*/ 0 w 1412378"/>
              <a:gd name="connsiteY0" fmla="*/ 0 h 4161361"/>
              <a:gd name="connsiteX1" fmla="*/ 1328768 w 1412378"/>
              <a:gd name="connsiteY1" fmla="*/ 4161361 h 4161361"/>
              <a:gd name="connsiteX0" fmla="*/ 0 w 1722319"/>
              <a:gd name="connsiteY0" fmla="*/ 0 h 3901254"/>
              <a:gd name="connsiteX1" fmla="*/ 1655124 w 1722319"/>
              <a:gd name="connsiteY1" fmla="*/ 3901254 h 3901254"/>
              <a:gd name="connsiteX0" fmla="*/ 0 w 1718595"/>
              <a:gd name="connsiteY0" fmla="*/ 0 h 3901254"/>
              <a:gd name="connsiteX1" fmla="*/ 1655124 w 1718595"/>
              <a:gd name="connsiteY1" fmla="*/ 3901254 h 3901254"/>
              <a:gd name="connsiteX0" fmla="*/ 0 w 1752268"/>
              <a:gd name="connsiteY0" fmla="*/ 0 h 3901254"/>
              <a:gd name="connsiteX1" fmla="*/ 1655124 w 1752268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6447"/>
              <a:gd name="connsiteY0" fmla="*/ 0 h 3878203"/>
              <a:gd name="connsiteX1" fmla="*/ 1656447 w 1656447"/>
              <a:gd name="connsiteY1" fmla="*/ 3878203 h 3878203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3803"/>
              <a:gd name="connsiteY0" fmla="*/ 0 h 2209519"/>
              <a:gd name="connsiteX1" fmla="*/ 1113803 w 1113803"/>
              <a:gd name="connsiteY1" fmla="*/ 2209518 h 2209519"/>
              <a:gd name="connsiteX0" fmla="*/ 0 w 1114533"/>
              <a:gd name="connsiteY0" fmla="*/ 0 h 2223178"/>
              <a:gd name="connsiteX1" fmla="*/ 1114533 w 1114533"/>
              <a:gd name="connsiteY1" fmla="*/ 2223178 h 2223178"/>
              <a:gd name="connsiteX0" fmla="*/ 0 w 1114533"/>
              <a:gd name="connsiteY0" fmla="*/ 0 h 2223178"/>
              <a:gd name="connsiteX1" fmla="*/ 1114533 w 1114533"/>
              <a:gd name="connsiteY1" fmla="*/ 2223178 h 222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4533" h="2223178">
                <a:moveTo>
                  <a:pt x="0" y="0"/>
                </a:moveTo>
                <a:cubicBezTo>
                  <a:pt x="608572" y="1003387"/>
                  <a:pt x="330123" y="604868"/>
                  <a:pt x="1114533" y="2223178"/>
                </a:cubicBezTo>
              </a:path>
            </a:pathLst>
          </a:custGeom>
          <a:noFill/>
          <a:ln w="57150" cap="flat" cmpd="sng" algn="ctr">
            <a:solidFill>
              <a:srgbClr val="92D050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orme libre 4">
            <a:extLst>
              <a:ext uri="{FF2B5EF4-FFF2-40B4-BE49-F238E27FC236}">
                <a16:creationId xmlns:a16="http://schemas.microsoft.com/office/drawing/2014/main" id="{5584AB93-D20D-4ECE-B9DC-D6ECC98E125B}"/>
              </a:ext>
            </a:extLst>
          </p:cNvPr>
          <p:cNvSpPr/>
          <p:nvPr/>
        </p:nvSpPr>
        <p:spPr>
          <a:xfrm rot="1484316">
            <a:off x="5684834" y="3219218"/>
            <a:ext cx="2240761" cy="691391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1 w 3185785"/>
              <a:gd name="connsiteY0" fmla="*/ 1959 h 3076584"/>
              <a:gd name="connsiteX1" fmla="*/ 3100282 w 3185785"/>
              <a:gd name="connsiteY1" fmla="*/ 3076584 h 3076584"/>
              <a:gd name="connsiteX0" fmla="*/ 0 w 3194883"/>
              <a:gd name="connsiteY0" fmla="*/ 0 h 3074625"/>
              <a:gd name="connsiteX1" fmla="*/ 3100281 w 3194883"/>
              <a:gd name="connsiteY1" fmla="*/ 3074625 h 3074625"/>
              <a:gd name="connsiteX0" fmla="*/ 0 w 3195691"/>
              <a:gd name="connsiteY0" fmla="*/ 0 h 3074625"/>
              <a:gd name="connsiteX1" fmla="*/ 3100281 w 3195691"/>
              <a:gd name="connsiteY1" fmla="*/ 3074625 h 3074625"/>
              <a:gd name="connsiteX0" fmla="*/ 0 w 3214940"/>
              <a:gd name="connsiteY0" fmla="*/ 0 h 3074625"/>
              <a:gd name="connsiteX1" fmla="*/ 3100281 w 3214940"/>
              <a:gd name="connsiteY1" fmla="*/ 3074625 h 3074625"/>
              <a:gd name="connsiteX0" fmla="*/ 0 w 3248219"/>
              <a:gd name="connsiteY0" fmla="*/ 0 h 2727042"/>
              <a:gd name="connsiteX1" fmla="*/ 3134873 w 3248219"/>
              <a:gd name="connsiteY1" fmla="*/ 2727042 h 2727042"/>
              <a:gd name="connsiteX0" fmla="*/ 0 w 3176346"/>
              <a:gd name="connsiteY0" fmla="*/ 0 h 2727042"/>
              <a:gd name="connsiteX1" fmla="*/ 3134873 w 3176346"/>
              <a:gd name="connsiteY1" fmla="*/ 2727042 h 2727042"/>
              <a:gd name="connsiteX0" fmla="*/ 0 w 3068915"/>
              <a:gd name="connsiteY0" fmla="*/ 0 h 3023291"/>
              <a:gd name="connsiteX1" fmla="*/ 3025519 w 3068915"/>
              <a:gd name="connsiteY1" fmla="*/ 3023290 h 3023291"/>
              <a:gd name="connsiteX0" fmla="*/ 0 w 3067963"/>
              <a:gd name="connsiteY0" fmla="*/ 0 h 3054464"/>
              <a:gd name="connsiteX1" fmla="*/ 3024549 w 3067963"/>
              <a:gd name="connsiteY1" fmla="*/ 3054464 h 3054464"/>
              <a:gd name="connsiteX0" fmla="*/ 0 w 3069509"/>
              <a:gd name="connsiteY0" fmla="*/ 0 h 3083985"/>
              <a:gd name="connsiteX1" fmla="*/ 3026124 w 3069509"/>
              <a:gd name="connsiteY1" fmla="*/ 3083985 h 3083985"/>
              <a:gd name="connsiteX0" fmla="*/ 0 w 3076416"/>
              <a:gd name="connsiteY0" fmla="*/ 0 h 3018330"/>
              <a:gd name="connsiteX1" fmla="*/ 3033160 w 3076416"/>
              <a:gd name="connsiteY1" fmla="*/ 3018330 h 3018330"/>
              <a:gd name="connsiteX0" fmla="*/ 0 w 3080465"/>
              <a:gd name="connsiteY0" fmla="*/ 0 h 3046199"/>
              <a:gd name="connsiteX1" fmla="*/ 3037284 w 3080465"/>
              <a:gd name="connsiteY1" fmla="*/ 3046199 h 3046199"/>
              <a:gd name="connsiteX0" fmla="*/ 0 w 3091506"/>
              <a:gd name="connsiteY0" fmla="*/ 0 h 3046199"/>
              <a:gd name="connsiteX1" fmla="*/ 3037284 w 3091506"/>
              <a:gd name="connsiteY1" fmla="*/ 3046199 h 3046199"/>
              <a:gd name="connsiteX0" fmla="*/ 0 w 3101357"/>
              <a:gd name="connsiteY0" fmla="*/ 0 h 3046199"/>
              <a:gd name="connsiteX1" fmla="*/ 3037284 w 3101357"/>
              <a:gd name="connsiteY1" fmla="*/ 3046199 h 3046199"/>
              <a:gd name="connsiteX0" fmla="*/ 0 w 3108697"/>
              <a:gd name="connsiteY0" fmla="*/ 0 h 3046199"/>
              <a:gd name="connsiteX1" fmla="*/ 3037284 w 3108697"/>
              <a:gd name="connsiteY1" fmla="*/ 3046199 h 3046199"/>
              <a:gd name="connsiteX0" fmla="*/ 0 w 3113718"/>
              <a:gd name="connsiteY0" fmla="*/ 0 h 3046199"/>
              <a:gd name="connsiteX1" fmla="*/ 3037284 w 3113718"/>
              <a:gd name="connsiteY1" fmla="*/ 3046199 h 3046199"/>
              <a:gd name="connsiteX0" fmla="*/ 0 w 3043475"/>
              <a:gd name="connsiteY0" fmla="*/ 0 h 3046199"/>
              <a:gd name="connsiteX1" fmla="*/ 3037284 w 3043475"/>
              <a:gd name="connsiteY1" fmla="*/ 3046199 h 3046199"/>
              <a:gd name="connsiteX0" fmla="*/ 0 w 3042276"/>
              <a:gd name="connsiteY0" fmla="*/ 0 h 3046199"/>
              <a:gd name="connsiteX1" fmla="*/ 3037284 w 3042276"/>
              <a:gd name="connsiteY1" fmla="*/ 3046199 h 3046199"/>
              <a:gd name="connsiteX0" fmla="*/ 0 w 3037285"/>
              <a:gd name="connsiteY0" fmla="*/ 0 h 3046199"/>
              <a:gd name="connsiteX1" fmla="*/ 3037284 w 3037285"/>
              <a:gd name="connsiteY1" fmla="*/ 3046199 h 3046199"/>
              <a:gd name="connsiteX0" fmla="*/ 0 w 3037284"/>
              <a:gd name="connsiteY0" fmla="*/ 0 h 3046199"/>
              <a:gd name="connsiteX1" fmla="*/ 3037284 w 3037284"/>
              <a:gd name="connsiteY1" fmla="*/ 3046199 h 3046199"/>
              <a:gd name="connsiteX0" fmla="*/ 0 w 3037284"/>
              <a:gd name="connsiteY0" fmla="*/ 0 h 3046199"/>
              <a:gd name="connsiteX1" fmla="*/ 3037284 w 3037284"/>
              <a:gd name="connsiteY1" fmla="*/ 3046199 h 3046199"/>
              <a:gd name="connsiteX0" fmla="*/ 0 w 2781336"/>
              <a:gd name="connsiteY0" fmla="*/ 0 h 1235750"/>
              <a:gd name="connsiteX1" fmla="*/ 2781336 w 2781336"/>
              <a:gd name="connsiteY1" fmla="*/ 1235751 h 1235750"/>
              <a:gd name="connsiteX0" fmla="*/ 0 w 2781336"/>
              <a:gd name="connsiteY0" fmla="*/ 0 h 1235751"/>
              <a:gd name="connsiteX1" fmla="*/ 2781336 w 2781336"/>
              <a:gd name="connsiteY1" fmla="*/ 1235751 h 1235751"/>
              <a:gd name="connsiteX0" fmla="*/ 0 w 2487986"/>
              <a:gd name="connsiteY0" fmla="*/ 0 h 1402500"/>
              <a:gd name="connsiteX1" fmla="*/ 2487986 w 2487986"/>
              <a:gd name="connsiteY1" fmla="*/ 1402501 h 1402500"/>
              <a:gd name="connsiteX0" fmla="*/ 0 w 2487986"/>
              <a:gd name="connsiteY0" fmla="*/ 0 h 1402501"/>
              <a:gd name="connsiteX1" fmla="*/ 2487986 w 2487986"/>
              <a:gd name="connsiteY1" fmla="*/ 1402501 h 1402501"/>
              <a:gd name="connsiteX0" fmla="*/ 0 w 2519913"/>
              <a:gd name="connsiteY0" fmla="*/ 0 h 1452438"/>
              <a:gd name="connsiteX1" fmla="*/ 2519913 w 2519913"/>
              <a:gd name="connsiteY1" fmla="*/ 1452437 h 1452438"/>
              <a:gd name="connsiteX0" fmla="*/ 0 w 2498870"/>
              <a:gd name="connsiteY0" fmla="*/ 0 h 1423699"/>
              <a:gd name="connsiteX1" fmla="*/ 2498870 w 2498870"/>
              <a:gd name="connsiteY1" fmla="*/ 1423699 h 14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8870" h="1423699">
                <a:moveTo>
                  <a:pt x="0" y="0"/>
                </a:moveTo>
                <a:cubicBezTo>
                  <a:pt x="1359807" y="944132"/>
                  <a:pt x="1561898" y="-455151"/>
                  <a:pt x="2498870" y="1423699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D7DD76-C405-49F5-A6FE-EC4921A344F4}"/>
              </a:ext>
            </a:extLst>
          </p:cNvPr>
          <p:cNvSpPr/>
          <p:nvPr/>
        </p:nvSpPr>
        <p:spPr>
          <a:xfrm>
            <a:off x="7137402" y="826559"/>
            <a:ext cx="2237962" cy="223796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424A3C-1057-4B71-AFBE-AF65C1BDCAEC}"/>
              </a:ext>
            </a:extLst>
          </p:cNvPr>
          <p:cNvSpPr/>
          <p:nvPr/>
        </p:nvSpPr>
        <p:spPr>
          <a:xfrm>
            <a:off x="7175502" y="3981058"/>
            <a:ext cx="2237962" cy="223796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E8E7C9-0999-8B57-10C1-308A8DEF9BED}"/>
              </a:ext>
            </a:extLst>
          </p:cNvPr>
          <p:cNvSpPr/>
          <p:nvPr/>
        </p:nvSpPr>
        <p:spPr>
          <a:xfrm>
            <a:off x="0" y="0"/>
            <a:ext cx="12192000" cy="522817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Prioritizing environmental problems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6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657F5E-C8D7-6AEE-3DE0-F79362C09AE6}"/>
              </a:ext>
            </a:extLst>
          </p:cNvPr>
          <p:cNvSpPr txBox="1"/>
          <p:nvPr/>
        </p:nvSpPr>
        <p:spPr>
          <a:xfrm>
            <a:off x="3317631" y="2637692"/>
            <a:ext cx="62905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Supply &gt; Demand</a:t>
            </a:r>
          </a:p>
        </p:txBody>
      </p:sp>
    </p:spTree>
    <p:extLst>
      <p:ext uri="{BB962C8B-B14F-4D97-AF65-F5344CB8AC3E}">
        <p14:creationId xmlns:p14="http://schemas.microsoft.com/office/powerpoint/2010/main" val="2841002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6BFF08AD-2916-7B39-DFE4-E26CC12E2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514" y="978096"/>
            <a:ext cx="4089141" cy="24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662255-E59D-9BA8-B02E-C3E1E3681A1B}"/>
              </a:ext>
            </a:extLst>
          </p:cNvPr>
          <p:cNvGrpSpPr/>
          <p:nvPr/>
        </p:nvGrpSpPr>
        <p:grpSpPr>
          <a:xfrm>
            <a:off x="4103816" y="3819293"/>
            <a:ext cx="3427261" cy="2829573"/>
            <a:chOff x="4893340" y="2849216"/>
            <a:chExt cx="4086865" cy="33741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02047D-1608-E882-F2C5-B32DD9568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7131" y="2849216"/>
              <a:ext cx="3783074" cy="336235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752EA3-1D51-80D4-A1BF-009B1760E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3340" y="3986171"/>
              <a:ext cx="4086865" cy="223719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5DE8A6-6D97-B48A-9694-4399BB053C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43" y="926753"/>
            <a:ext cx="1910793" cy="27020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256FDF-57C5-E8CF-C2FC-0B13A3E6D98C}"/>
              </a:ext>
            </a:extLst>
          </p:cNvPr>
          <p:cNvSpPr txBox="1">
            <a:spLocks/>
          </p:cNvSpPr>
          <p:nvPr/>
        </p:nvSpPr>
        <p:spPr>
          <a:xfrm>
            <a:off x="698009" y="-16187"/>
            <a:ext cx="10740210" cy="8128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augmentation solutions?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EB2734-4B84-8F16-DBE4-992B5CB754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23" y="633030"/>
            <a:ext cx="2717921" cy="3186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FDC21-C667-E5B3-E82A-8147213CBB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23" y="4327509"/>
            <a:ext cx="3929893" cy="221229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988691E-F68E-6812-A10F-B4A9B74C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6424" y="723039"/>
            <a:ext cx="2287935" cy="296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ederal docs give first look at Utah Lake plan to build islands for real  estate">
            <a:extLst>
              <a:ext uri="{FF2B5EF4-FFF2-40B4-BE49-F238E27FC236}">
                <a16:creationId xmlns:a16="http://schemas.microsoft.com/office/drawing/2014/main" id="{D4EEFCBC-7909-31CC-1F24-CFC6D79DF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33709" y="3819293"/>
            <a:ext cx="3502223" cy="292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90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657F5E-C8D7-6AEE-3DE0-F79362C09AE6}"/>
              </a:ext>
            </a:extLst>
          </p:cNvPr>
          <p:cNvSpPr txBox="1"/>
          <p:nvPr/>
        </p:nvSpPr>
        <p:spPr>
          <a:xfrm>
            <a:off x="3317631" y="2637692"/>
            <a:ext cx="6098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Demand &lt; Supply</a:t>
            </a:r>
          </a:p>
        </p:txBody>
      </p:sp>
    </p:spTree>
    <p:extLst>
      <p:ext uri="{BB962C8B-B14F-4D97-AF65-F5344CB8AC3E}">
        <p14:creationId xmlns:p14="http://schemas.microsoft.com/office/powerpoint/2010/main" val="42574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B6597-3538-C702-C7F2-1AC986C33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874" y="2409004"/>
            <a:ext cx="3945987" cy="234984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Understand water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Conserve water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Augment water</a:t>
            </a:r>
          </a:p>
        </p:txBody>
      </p:sp>
      <p:pic>
        <p:nvPicPr>
          <p:cNvPr id="4098" name="Picture 2" descr="ASU Law professor outlines critical role of water in world's ...">
            <a:extLst>
              <a:ext uri="{FF2B5EF4-FFF2-40B4-BE49-F238E27FC236}">
                <a16:creationId xmlns:a16="http://schemas.microsoft.com/office/drawing/2014/main" id="{4B275CD1-5DB8-F067-E17D-34B17711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861" y="2173646"/>
            <a:ext cx="5035139" cy="28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7A95CA-4465-8253-556F-D42C61065719}"/>
              </a:ext>
            </a:extLst>
          </p:cNvPr>
          <p:cNvSpPr txBox="1"/>
          <p:nvPr/>
        </p:nvSpPr>
        <p:spPr>
          <a:xfrm>
            <a:off x="1049826" y="4543467"/>
            <a:ext cx="3802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Reactive, less reliable, more costly, often counterproductive, more tradeoffs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F5373-B77B-E187-6726-4CC0CBEE0D0F}"/>
              </a:ext>
            </a:extLst>
          </p:cNvPr>
          <p:cNvSpPr txBox="1"/>
          <p:nvPr/>
        </p:nvSpPr>
        <p:spPr>
          <a:xfrm>
            <a:off x="996530" y="493736"/>
            <a:ext cx="3802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Preventative, scalable, efficient, resilient,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cobenefits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A72FA9-981B-1658-A9EB-E24E06EEB313}"/>
              </a:ext>
            </a:extLst>
          </p:cNvPr>
          <p:cNvCxnSpPr>
            <a:cxnSpLocks/>
          </p:cNvCxnSpPr>
          <p:nvPr/>
        </p:nvCxnSpPr>
        <p:spPr>
          <a:xfrm flipV="1">
            <a:off x="2625038" y="2253465"/>
            <a:ext cx="0" cy="2122470"/>
          </a:xfrm>
          <a:prstGeom prst="straightConnector1">
            <a:avLst/>
          </a:prstGeom>
          <a:ln w="190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C00000"/>
                </a:gs>
                <a:gs pos="100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74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5ABE2D-2BDE-3957-1CD1-826AE32F3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2" b="32647"/>
          <a:stretch/>
        </p:blipFill>
        <p:spPr>
          <a:xfrm>
            <a:off x="10537" y="516603"/>
            <a:ext cx="12181463" cy="3346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34AAD4-0EDC-383C-DF9F-AC0093564858}"/>
              </a:ext>
            </a:extLst>
          </p:cNvPr>
          <p:cNvSpPr txBox="1"/>
          <p:nvPr/>
        </p:nvSpPr>
        <p:spPr>
          <a:xfrm>
            <a:off x="8652579" y="123020"/>
            <a:ext cx="4018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Calibri" panose="020F0502020204030204" pitchFamily="34" charset="0"/>
                <a:cs typeface="+mn-cs"/>
              </a:rPr>
              <a:t>Palmer and Stewart 2020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1BBFEE-07AA-6C89-500E-1EDB90872DCE}"/>
              </a:ext>
            </a:extLst>
          </p:cNvPr>
          <p:cNvCxnSpPr>
            <a:cxnSpLocks/>
          </p:cNvCxnSpPr>
          <p:nvPr/>
        </p:nvCxnSpPr>
        <p:spPr>
          <a:xfrm flipH="1">
            <a:off x="2458505" y="4311797"/>
            <a:ext cx="7221803" cy="27922"/>
          </a:xfrm>
          <a:prstGeom prst="straightConnector1">
            <a:avLst/>
          </a:prstGeom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C00000"/>
                </a:gs>
                <a:gs pos="100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5E10A8-B2B0-3B8C-F58B-FE96FD57B9B0}"/>
              </a:ext>
            </a:extLst>
          </p:cNvPr>
          <p:cNvSpPr txBox="1"/>
          <p:nvPr/>
        </p:nvSpPr>
        <p:spPr>
          <a:xfrm>
            <a:off x="0" y="3845848"/>
            <a:ext cx="23941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effort and more likely to succeed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0DC2B4-085C-D597-3391-430A79AAD7A5}"/>
              </a:ext>
            </a:extLst>
          </p:cNvPr>
          <p:cNvSpPr txBox="1"/>
          <p:nvPr/>
        </p:nvSpPr>
        <p:spPr>
          <a:xfrm>
            <a:off x="9625629" y="3893962"/>
            <a:ext cx="24741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effort and less likely to succeed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3D196-1D4F-77B0-C953-FAE433A61FC4}"/>
              </a:ext>
            </a:extLst>
          </p:cNvPr>
          <p:cNvSpPr txBox="1"/>
          <p:nvPr/>
        </p:nvSpPr>
        <p:spPr>
          <a:xfrm>
            <a:off x="1197096" y="5586214"/>
            <a:ext cx="3032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society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AB5DC-CBC8-3D5E-681E-F413AF43B322}"/>
              </a:ext>
            </a:extLst>
          </p:cNvPr>
          <p:cNvSpPr txBox="1"/>
          <p:nvPr/>
        </p:nvSpPr>
        <p:spPr>
          <a:xfrm>
            <a:off x="7995507" y="5696792"/>
            <a:ext cx="297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nature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1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e can do this the easy way or the hard way… | HRZone">
            <a:extLst>
              <a:ext uri="{FF2B5EF4-FFF2-40B4-BE49-F238E27FC236}">
                <a16:creationId xmlns:a16="http://schemas.microsoft.com/office/drawing/2014/main" id="{7C4BCAC5-0317-F073-5C81-FF54476DD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9168" y="1984709"/>
            <a:ext cx="3856406" cy="288858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F8CC6-03F3-D7DE-C3BF-857E2771105A}"/>
              </a:ext>
            </a:extLst>
          </p:cNvPr>
          <p:cNvSpPr txBox="1">
            <a:spLocks/>
          </p:cNvSpPr>
          <p:nvPr/>
        </p:nvSpPr>
        <p:spPr bwMode="auto">
          <a:xfrm>
            <a:off x="407951" y="2191394"/>
            <a:ext cx="3751217" cy="247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Cooperative and compensated transition to low-water agriculture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Pro-active participation in water markets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Everyone doing their part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A9940BE-B953-A23D-A619-5F2BDB019787}"/>
              </a:ext>
            </a:extLst>
          </p:cNvPr>
          <p:cNvSpPr txBox="1">
            <a:spLocks/>
          </p:cNvSpPr>
          <p:nvPr/>
        </p:nvSpPr>
        <p:spPr bwMode="auto">
          <a:xfrm>
            <a:off x="8373267" y="2293908"/>
            <a:ext cx="3577035" cy="247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Denial and blaming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Belief in silver bullet miracle cures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Federal intervention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A42901-2916-247B-C158-48E73190AD39}"/>
              </a:ext>
            </a:extLst>
          </p:cNvPr>
          <p:cNvSpPr txBox="1"/>
          <p:nvPr/>
        </p:nvSpPr>
        <p:spPr>
          <a:xfrm rot="280762">
            <a:off x="4788562" y="2752435"/>
            <a:ext cx="1128963" cy="307777"/>
          </a:xfrm>
          <a:prstGeom prst="rect">
            <a:avLst/>
          </a:prstGeom>
          <a:solidFill>
            <a:srgbClr val="0C8066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ova" panose="020B0504020202020204" pitchFamily="34" charset="0"/>
              </a:rPr>
              <a:t>HARD 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E3E20-9C54-E1BB-1D2A-EC3B2AF264B2}"/>
              </a:ext>
            </a:extLst>
          </p:cNvPr>
          <p:cNvSpPr txBox="1"/>
          <p:nvPr/>
        </p:nvSpPr>
        <p:spPr>
          <a:xfrm rot="21327826">
            <a:off x="6173462" y="3291852"/>
            <a:ext cx="1196116" cy="276999"/>
          </a:xfrm>
          <a:prstGeom prst="rect">
            <a:avLst/>
          </a:prstGeom>
          <a:solidFill>
            <a:srgbClr val="0C8066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ova" panose="020B0504020202020204" pitchFamily="34" charset="0"/>
              </a:rPr>
              <a:t>HARDER WAY</a:t>
            </a:r>
          </a:p>
        </p:txBody>
      </p:sp>
    </p:spTree>
    <p:extLst>
      <p:ext uri="{BB962C8B-B14F-4D97-AF65-F5344CB8AC3E}">
        <p14:creationId xmlns:p14="http://schemas.microsoft.com/office/powerpoint/2010/main" val="419015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A5D875-047D-4B48-159A-E9031E83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5" y="786581"/>
            <a:ext cx="5812520" cy="55847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83CF51-62AF-D810-5F77-295D20CF328D}"/>
              </a:ext>
            </a:extLst>
          </p:cNvPr>
          <p:cNvGrpSpPr/>
          <p:nvPr/>
        </p:nvGrpSpPr>
        <p:grpSpPr>
          <a:xfrm>
            <a:off x="7292279" y="0"/>
            <a:ext cx="4514391" cy="6862117"/>
            <a:chOff x="3955697" y="-103239"/>
            <a:chExt cx="4173710" cy="63442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A0BC2E-FE36-792E-7922-2003D0CA3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6129"/>
            <a:stretch/>
          </p:blipFill>
          <p:spPr>
            <a:xfrm>
              <a:off x="3955697" y="-103239"/>
              <a:ext cx="4173710" cy="16370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178E8B-5BE3-CDB9-4DED-75183694C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982"/>
            <a:stretch/>
          </p:blipFill>
          <p:spPr>
            <a:xfrm>
              <a:off x="3955697" y="410496"/>
              <a:ext cx="4173710" cy="5830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35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685571D-D492-3F5A-EF79-B49396AB84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667" y="1022162"/>
          <a:ext cx="11004665" cy="4813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6707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26A8512-C18E-116E-4EB0-4018CC812103}"/>
              </a:ext>
            </a:extLst>
          </p:cNvPr>
          <p:cNvSpPr txBox="1">
            <a:spLocks/>
          </p:cNvSpPr>
          <p:nvPr/>
        </p:nvSpPr>
        <p:spPr>
          <a:xfrm>
            <a:off x="306809" y="6369385"/>
            <a:ext cx="3185552" cy="488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Chapin et al. 2022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6A8AECA-7F5C-1B3E-262B-40531295A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6267" y="398792"/>
            <a:ext cx="8319465" cy="59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8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D2CA35A-9F57-1A65-CE1E-B52C445CB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553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44AA175-E5A4-4C6B-974E-98EAB77DE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2" y="534416"/>
            <a:ext cx="8611015" cy="54270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FA884-0EAA-4C8A-8ADC-4C702D5A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205" y="1763486"/>
            <a:ext cx="3580985" cy="40011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Pollution causes ~15 million premature deaths annually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than all communicable diseases and nutritional disorders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10-times more than global violence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8D5632-59C8-E02C-0520-80F1D95104DD}"/>
              </a:ext>
            </a:extLst>
          </p:cNvPr>
          <p:cNvSpPr txBox="1"/>
          <p:nvPr/>
        </p:nvSpPr>
        <p:spPr>
          <a:xfrm>
            <a:off x="2046514" y="62379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(Errigo et al. 2020; Vohra et al. 2021; Fuller et al. 2022)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2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AEA27E5C-9BAE-4D30-5F8A-62CB415C663C}"/>
              </a:ext>
            </a:extLst>
          </p:cNvPr>
          <p:cNvSpPr txBox="1"/>
          <p:nvPr/>
        </p:nvSpPr>
        <p:spPr>
          <a:xfrm rot="2981571">
            <a:off x="6204196" y="1016737"/>
            <a:ext cx="3046543" cy="17555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75" b="1" spc="62" dirty="0">
                <a:latin typeface="Arial Nova" panose="020B0504020202020204" pitchFamily="34" charset="0"/>
              </a:rPr>
              <a:t>ACCELERATE CONSERVATION</a:t>
            </a:r>
          </a:p>
        </p:txBody>
      </p:sp>
      <p:sp>
        <p:nvSpPr>
          <p:cNvPr id="45" name="Forme libre 4">
            <a:extLst>
              <a:ext uri="{FF2B5EF4-FFF2-40B4-BE49-F238E27FC236}">
                <a16:creationId xmlns:a16="http://schemas.microsoft.com/office/drawing/2014/main" id="{BB61D3D8-059E-255F-FE4E-F95E6A472BBA}"/>
              </a:ext>
            </a:extLst>
          </p:cNvPr>
          <p:cNvSpPr/>
          <p:nvPr/>
        </p:nvSpPr>
        <p:spPr>
          <a:xfrm rot="1389265">
            <a:off x="5788776" y="899714"/>
            <a:ext cx="2975375" cy="3734860"/>
          </a:xfrm>
          <a:custGeom>
            <a:avLst/>
            <a:gdLst>
              <a:gd name="connsiteX0" fmla="*/ 0 w 2474532"/>
              <a:gd name="connsiteY0" fmla="*/ 266949 h 1067795"/>
              <a:gd name="connsiteX1" fmla="*/ 1940635 w 2474532"/>
              <a:gd name="connsiteY1" fmla="*/ 266949 h 1067795"/>
              <a:gd name="connsiteX2" fmla="*/ 1940635 w 2474532"/>
              <a:gd name="connsiteY2" fmla="*/ 0 h 1067795"/>
              <a:gd name="connsiteX3" fmla="*/ 2474532 w 2474532"/>
              <a:gd name="connsiteY3" fmla="*/ 533898 h 1067795"/>
              <a:gd name="connsiteX4" fmla="*/ 1940635 w 2474532"/>
              <a:gd name="connsiteY4" fmla="*/ 1067795 h 1067795"/>
              <a:gd name="connsiteX5" fmla="*/ 1940635 w 2474532"/>
              <a:gd name="connsiteY5" fmla="*/ 800846 h 1067795"/>
              <a:gd name="connsiteX6" fmla="*/ 0 w 2474532"/>
              <a:gd name="connsiteY6" fmla="*/ 800846 h 1067795"/>
              <a:gd name="connsiteX7" fmla="*/ 0 w 2474532"/>
              <a:gd name="connsiteY7" fmla="*/ 266949 h 1067795"/>
              <a:gd name="connsiteX0" fmla="*/ 0 w 2532758"/>
              <a:gd name="connsiteY0" fmla="*/ 0 h 1470821"/>
              <a:gd name="connsiteX1" fmla="*/ 1998861 w 2532758"/>
              <a:gd name="connsiteY1" fmla="*/ 669975 h 1470821"/>
              <a:gd name="connsiteX2" fmla="*/ 1998861 w 2532758"/>
              <a:gd name="connsiteY2" fmla="*/ 403026 h 1470821"/>
              <a:gd name="connsiteX3" fmla="*/ 2532758 w 2532758"/>
              <a:gd name="connsiteY3" fmla="*/ 936924 h 1470821"/>
              <a:gd name="connsiteX4" fmla="*/ 1998861 w 2532758"/>
              <a:gd name="connsiteY4" fmla="*/ 1470821 h 1470821"/>
              <a:gd name="connsiteX5" fmla="*/ 1998861 w 2532758"/>
              <a:gd name="connsiteY5" fmla="*/ 1203872 h 1470821"/>
              <a:gd name="connsiteX6" fmla="*/ 58226 w 2532758"/>
              <a:gd name="connsiteY6" fmla="*/ 1203872 h 1470821"/>
              <a:gd name="connsiteX7" fmla="*/ 0 w 2532758"/>
              <a:gd name="connsiteY7" fmla="*/ 0 h 1470821"/>
              <a:gd name="connsiteX0" fmla="*/ 0 w 2567149"/>
              <a:gd name="connsiteY0" fmla="*/ 0 h 1777905"/>
              <a:gd name="connsiteX1" fmla="*/ 2033252 w 2567149"/>
              <a:gd name="connsiteY1" fmla="*/ 977059 h 1777905"/>
              <a:gd name="connsiteX2" fmla="*/ 2033252 w 2567149"/>
              <a:gd name="connsiteY2" fmla="*/ 710110 h 1777905"/>
              <a:gd name="connsiteX3" fmla="*/ 2567149 w 2567149"/>
              <a:gd name="connsiteY3" fmla="*/ 1244008 h 1777905"/>
              <a:gd name="connsiteX4" fmla="*/ 2033252 w 2567149"/>
              <a:gd name="connsiteY4" fmla="*/ 1777905 h 1777905"/>
              <a:gd name="connsiteX5" fmla="*/ 2033252 w 2567149"/>
              <a:gd name="connsiteY5" fmla="*/ 1510956 h 1777905"/>
              <a:gd name="connsiteX6" fmla="*/ 92617 w 2567149"/>
              <a:gd name="connsiteY6" fmla="*/ 1510956 h 1777905"/>
              <a:gd name="connsiteX7" fmla="*/ 0 w 2567149"/>
              <a:gd name="connsiteY7" fmla="*/ 0 h 1777905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150334 w 2567149"/>
              <a:gd name="connsiteY2" fmla="*/ 862024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150334 w 2567149"/>
              <a:gd name="connsiteY2" fmla="*/ 862024 h 2470820"/>
              <a:gd name="connsiteX3" fmla="*/ 2567149 w 2567149"/>
              <a:gd name="connsiteY3" fmla="*/ 1244008 h 2470820"/>
              <a:gd name="connsiteX4" fmla="*/ 2107759 w 2567149"/>
              <a:gd name="connsiteY4" fmla="*/ 1674820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854533"/>
              <a:gd name="connsiteY0" fmla="*/ 0 h 3149008"/>
              <a:gd name="connsiteX1" fmla="*/ 2422547 w 2854533"/>
              <a:gd name="connsiteY1" fmla="*/ 1733099 h 3149008"/>
              <a:gd name="connsiteX2" fmla="*/ 2437718 w 2854533"/>
              <a:gd name="connsiteY2" fmla="*/ 1540212 h 3149008"/>
              <a:gd name="connsiteX3" fmla="*/ 2854533 w 2854533"/>
              <a:gd name="connsiteY3" fmla="*/ 1922196 h 3149008"/>
              <a:gd name="connsiteX4" fmla="*/ 2395143 w 2854533"/>
              <a:gd name="connsiteY4" fmla="*/ 2353008 h 3149008"/>
              <a:gd name="connsiteX5" fmla="*/ 2388577 w 2854533"/>
              <a:gd name="connsiteY5" fmla="*/ 2189144 h 3149008"/>
              <a:gd name="connsiteX6" fmla="*/ 626161 w 2854533"/>
              <a:gd name="connsiteY6" fmla="*/ 3149008 h 3149008"/>
              <a:gd name="connsiteX7" fmla="*/ 0 w 2854533"/>
              <a:gd name="connsiteY7" fmla="*/ 0 h 3149008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781991"/>
              <a:gd name="connsiteY0" fmla="*/ 0 h 2637389"/>
              <a:gd name="connsiteX1" fmla="*/ 2350005 w 2781991"/>
              <a:gd name="connsiteY1" fmla="*/ 532441 h 2637389"/>
              <a:gd name="connsiteX2" fmla="*/ 2314489 w 2781991"/>
              <a:gd name="connsiteY2" fmla="*/ 381653 h 2637389"/>
              <a:gd name="connsiteX3" fmla="*/ 2781991 w 2781991"/>
              <a:gd name="connsiteY3" fmla="*/ 721538 h 2637389"/>
              <a:gd name="connsiteX4" fmla="*/ 2285467 w 2781991"/>
              <a:gd name="connsiteY4" fmla="*/ 1135609 h 2637389"/>
              <a:gd name="connsiteX5" fmla="*/ 2316035 w 2781991"/>
              <a:gd name="connsiteY5" fmla="*/ 988486 h 2637389"/>
              <a:gd name="connsiteX6" fmla="*/ 149152 w 2781991"/>
              <a:gd name="connsiteY6" fmla="*/ 2637389 h 2637389"/>
              <a:gd name="connsiteX7" fmla="*/ 0 w 2781991"/>
              <a:gd name="connsiteY7" fmla="*/ 0 h 2637389"/>
              <a:gd name="connsiteX0" fmla="*/ 0 w 2781991"/>
              <a:gd name="connsiteY0" fmla="*/ 47150 h 2684539"/>
              <a:gd name="connsiteX1" fmla="*/ 2350005 w 2781991"/>
              <a:gd name="connsiteY1" fmla="*/ 579591 h 2684539"/>
              <a:gd name="connsiteX2" fmla="*/ 2314489 w 2781991"/>
              <a:gd name="connsiteY2" fmla="*/ 428803 h 2684539"/>
              <a:gd name="connsiteX3" fmla="*/ 2781991 w 2781991"/>
              <a:gd name="connsiteY3" fmla="*/ 768688 h 2684539"/>
              <a:gd name="connsiteX4" fmla="*/ 2285467 w 2781991"/>
              <a:gd name="connsiteY4" fmla="*/ 1182759 h 2684539"/>
              <a:gd name="connsiteX5" fmla="*/ 2316035 w 2781991"/>
              <a:gd name="connsiteY5" fmla="*/ 1035636 h 2684539"/>
              <a:gd name="connsiteX6" fmla="*/ 149152 w 2781991"/>
              <a:gd name="connsiteY6" fmla="*/ 2684539 h 2684539"/>
              <a:gd name="connsiteX7" fmla="*/ 0 w 2781991"/>
              <a:gd name="connsiteY7" fmla="*/ 47150 h 2684539"/>
              <a:gd name="connsiteX0" fmla="*/ 0 w 2781991"/>
              <a:gd name="connsiteY0" fmla="*/ 47150 h 1182759"/>
              <a:gd name="connsiteX1" fmla="*/ 2350005 w 2781991"/>
              <a:gd name="connsiteY1" fmla="*/ 579591 h 1182759"/>
              <a:gd name="connsiteX2" fmla="*/ 2314489 w 2781991"/>
              <a:gd name="connsiteY2" fmla="*/ 428803 h 1182759"/>
              <a:gd name="connsiteX3" fmla="*/ 2781991 w 2781991"/>
              <a:gd name="connsiteY3" fmla="*/ 768688 h 1182759"/>
              <a:gd name="connsiteX4" fmla="*/ 2285467 w 2781991"/>
              <a:gd name="connsiteY4" fmla="*/ 1182759 h 1182759"/>
              <a:gd name="connsiteX5" fmla="*/ 2316035 w 2781991"/>
              <a:gd name="connsiteY5" fmla="*/ 1035636 h 1182759"/>
              <a:gd name="connsiteX6" fmla="*/ 66247 w 2781991"/>
              <a:gd name="connsiteY6" fmla="*/ 1012027 h 1182759"/>
              <a:gd name="connsiteX7" fmla="*/ 0 w 2781991"/>
              <a:gd name="connsiteY7" fmla="*/ 47150 h 1182759"/>
              <a:gd name="connsiteX0" fmla="*/ 0 w 2781991"/>
              <a:gd name="connsiteY0" fmla="*/ 47150 h 1182759"/>
              <a:gd name="connsiteX1" fmla="*/ 2350005 w 2781991"/>
              <a:gd name="connsiteY1" fmla="*/ 579591 h 1182759"/>
              <a:gd name="connsiteX2" fmla="*/ 2314489 w 2781991"/>
              <a:gd name="connsiteY2" fmla="*/ 428803 h 1182759"/>
              <a:gd name="connsiteX3" fmla="*/ 2781991 w 2781991"/>
              <a:gd name="connsiteY3" fmla="*/ 768688 h 1182759"/>
              <a:gd name="connsiteX4" fmla="*/ 2285467 w 2781991"/>
              <a:gd name="connsiteY4" fmla="*/ 1182759 h 1182759"/>
              <a:gd name="connsiteX5" fmla="*/ 2316035 w 2781991"/>
              <a:gd name="connsiteY5" fmla="*/ 1035636 h 1182759"/>
              <a:gd name="connsiteX6" fmla="*/ 66247 w 2781991"/>
              <a:gd name="connsiteY6" fmla="*/ 1012027 h 1182759"/>
              <a:gd name="connsiteX7" fmla="*/ 0 w 2781991"/>
              <a:gd name="connsiteY7" fmla="*/ 47150 h 1182759"/>
              <a:gd name="connsiteX0" fmla="*/ 0 w 2771628"/>
              <a:gd name="connsiteY0" fmla="*/ 130413 h 822199"/>
              <a:gd name="connsiteX1" fmla="*/ 2339642 w 2771628"/>
              <a:gd name="connsiteY1" fmla="*/ 219031 h 822199"/>
              <a:gd name="connsiteX2" fmla="*/ 2304126 w 2771628"/>
              <a:gd name="connsiteY2" fmla="*/ 68243 h 822199"/>
              <a:gd name="connsiteX3" fmla="*/ 2771628 w 2771628"/>
              <a:gd name="connsiteY3" fmla="*/ 408128 h 822199"/>
              <a:gd name="connsiteX4" fmla="*/ 2275104 w 2771628"/>
              <a:gd name="connsiteY4" fmla="*/ 822199 h 822199"/>
              <a:gd name="connsiteX5" fmla="*/ 2305672 w 2771628"/>
              <a:gd name="connsiteY5" fmla="*/ 675076 h 822199"/>
              <a:gd name="connsiteX6" fmla="*/ 55884 w 2771628"/>
              <a:gd name="connsiteY6" fmla="*/ 651467 h 822199"/>
              <a:gd name="connsiteX7" fmla="*/ 0 w 2771628"/>
              <a:gd name="connsiteY7" fmla="*/ 130413 h 822199"/>
              <a:gd name="connsiteX0" fmla="*/ 0 w 2771628"/>
              <a:gd name="connsiteY0" fmla="*/ 130413 h 822199"/>
              <a:gd name="connsiteX1" fmla="*/ 2339642 w 2771628"/>
              <a:gd name="connsiteY1" fmla="*/ 219031 h 822199"/>
              <a:gd name="connsiteX2" fmla="*/ 2304126 w 2771628"/>
              <a:gd name="connsiteY2" fmla="*/ 68243 h 822199"/>
              <a:gd name="connsiteX3" fmla="*/ 2771628 w 2771628"/>
              <a:gd name="connsiteY3" fmla="*/ 408128 h 822199"/>
              <a:gd name="connsiteX4" fmla="*/ 2275104 w 2771628"/>
              <a:gd name="connsiteY4" fmla="*/ 822199 h 822199"/>
              <a:gd name="connsiteX5" fmla="*/ 2305672 w 2771628"/>
              <a:gd name="connsiteY5" fmla="*/ 675076 h 822199"/>
              <a:gd name="connsiteX6" fmla="*/ 257873 w 2771628"/>
              <a:gd name="connsiteY6" fmla="*/ 600957 h 822199"/>
              <a:gd name="connsiteX7" fmla="*/ 0 w 2771628"/>
              <a:gd name="connsiteY7" fmla="*/ 130413 h 822199"/>
              <a:gd name="connsiteX0" fmla="*/ 0 w 2724996"/>
              <a:gd name="connsiteY0" fmla="*/ 91930 h 903096"/>
              <a:gd name="connsiteX1" fmla="*/ 2293010 w 2724996"/>
              <a:gd name="connsiteY1" fmla="*/ 299928 h 903096"/>
              <a:gd name="connsiteX2" fmla="*/ 2257494 w 2724996"/>
              <a:gd name="connsiteY2" fmla="*/ 149140 h 903096"/>
              <a:gd name="connsiteX3" fmla="*/ 2724996 w 2724996"/>
              <a:gd name="connsiteY3" fmla="*/ 489025 h 903096"/>
              <a:gd name="connsiteX4" fmla="*/ 2228472 w 2724996"/>
              <a:gd name="connsiteY4" fmla="*/ 903096 h 903096"/>
              <a:gd name="connsiteX5" fmla="*/ 2259040 w 2724996"/>
              <a:gd name="connsiteY5" fmla="*/ 755973 h 903096"/>
              <a:gd name="connsiteX6" fmla="*/ 211241 w 2724996"/>
              <a:gd name="connsiteY6" fmla="*/ 681854 h 903096"/>
              <a:gd name="connsiteX7" fmla="*/ 0 w 2724996"/>
              <a:gd name="connsiteY7" fmla="*/ 91930 h 903096"/>
              <a:gd name="connsiteX0" fmla="*/ 0 w 2724996"/>
              <a:gd name="connsiteY0" fmla="*/ 39053 h 850219"/>
              <a:gd name="connsiteX1" fmla="*/ 2293010 w 2724996"/>
              <a:gd name="connsiteY1" fmla="*/ 247051 h 850219"/>
              <a:gd name="connsiteX2" fmla="*/ 2257494 w 2724996"/>
              <a:gd name="connsiteY2" fmla="*/ 96263 h 850219"/>
              <a:gd name="connsiteX3" fmla="*/ 2724996 w 2724996"/>
              <a:gd name="connsiteY3" fmla="*/ 436148 h 850219"/>
              <a:gd name="connsiteX4" fmla="*/ 2228472 w 2724996"/>
              <a:gd name="connsiteY4" fmla="*/ 850219 h 850219"/>
              <a:gd name="connsiteX5" fmla="*/ 2259040 w 2724996"/>
              <a:gd name="connsiteY5" fmla="*/ 703096 h 850219"/>
              <a:gd name="connsiteX6" fmla="*/ 211241 w 2724996"/>
              <a:gd name="connsiteY6" fmla="*/ 628977 h 850219"/>
              <a:gd name="connsiteX7" fmla="*/ 0 w 2724996"/>
              <a:gd name="connsiteY7" fmla="*/ 39053 h 850219"/>
              <a:gd name="connsiteX0" fmla="*/ 0 w 2460344"/>
              <a:gd name="connsiteY0" fmla="*/ 39053 h 978844"/>
              <a:gd name="connsiteX1" fmla="*/ 2293010 w 2460344"/>
              <a:gd name="connsiteY1" fmla="*/ 247051 h 978844"/>
              <a:gd name="connsiteX2" fmla="*/ 2257494 w 2460344"/>
              <a:gd name="connsiteY2" fmla="*/ 96263 h 978844"/>
              <a:gd name="connsiteX3" fmla="*/ 2460344 w 2460344"/>
              <a:gd name="connsiteY3" fmla="*/ 978844 h 978844"/>
              <a:gd name="connsiteX4" fmla="*/ 2228472 w 2460344"/>
              <a:gd name="connsiteY4" fmla="*/ 850219 h 978844"/>
              <a:gd name="connsiteX5" fmla="*/ 2259040 w 2460344"/>
              <a:gd name="connsiteY5" fmla="*/ 703096 h 978844"/>
              <a:gd name="connsiteX6" fmla="*/ 211241 w 2460344"/>
              <a:gd name="connsiteY6" fmla="*/ 628977 h 978844"/>
              <a:gd name="connsiteX7" fmla="*/ 0 w 2460344"/>
              <a:gd name="connsiteY7" fmla="*/ 39053 h 978844"/>
              <a:gd name="connsiteX0" fmla="*/ 0 w 2599261"/>
              <a:gd name="connsiteY0" fmla="*/ 39053 h 978844"/>
              <a:gd name="connsiteX1" fmla="*/ 2293010 w 2599261"/>
              <a:gd name="connsiteY1" fmla="*/ 247051 h 978844"/>
              <a:gd name="connsiteX2" fmla="*/ 2594088 w 2599261"/>
              <a:gd name="connsiteY2" fmla="*/ 788859 h 978844"/>
              <a:gd name="connsiteX3" fmla="*/ 2460344 w 2599261"/>
              <a:gd name="connsiteY3" fmla="*/ 978844 h 978844"/>
              <a:gd name="connsiteX4" fmla="*/ 2228472 w 2599261"/>
              <a:gd name="connsiteY4" fmla="*/ 850219 h 978844"/>
              <a:gd name="connsiteX5" fmla="*/ 2259040 w 2599261"/>
              <a:gd name="connsiteY5" fmla="*/ 703096 h 978844"/>
              <a:gd name="connsiteX6" fmla="*/ 211241 w 2599261"/>
              <a:gd name="connsiteY6" fmla="*/ 628977 h 978844"/>
              <a:gd name="connsiteX7" fmla="*/ 0 w 2599261"/>
              <a:gd name="connsiteY7" fmla="*/ 39053 h 978844"/>
              <a:gd name="connsiteX0" fmla="*/ 0 w 2604224"/>
              <a:gd name="connsiteY0" fmla="*/ 7364 h 947155"/>
              <a:gd name="connsiteX1" fmla="*/ 2480316 w 2604224"/>
              <a:gd name="connsiteY1" fmla="*/ 750836 h 947155"/>
              <a:gd name="connsiteX2" fmla="*/ 2594088 w 2604224"/>
              <a:gd name="connsiteY2" fmla="*/ 757170 h 947155"/>
              <a:gd name="connsiteX3" fmla="*/ 2460344 w 2604224"/>
              <a:gd name="connsiteY3" fmla="*/ 947155 h 947155"/>
              <a:gd name="connsiteX4" fmla="*/ 2228472 w 2604224"/>
              <a:gd name="connsiteY4" fmla="*/ 818530 h 947155"/>
              <a:gd name="connsiteX5" fmla="*/ 2259040 w 2604224"/>
              <a:gd name="connsiteY5" fmla="*/ 671407 h 947155"/>
              <a:gd name="connsiteX6" fmla="*/ 211241 w 2604224"/>
              <a:gd name="connsiteY6" fmla="*/ 597288 h 947155"/>
              <a:gd name="connsiteX7" fmla="*/ 0 w 2604224"/>
              <a:gd name="connsiteY7" fmla="*/ 7364 h 947155"/>
              <a:gd name="connsiteX0" fmla="*/ 0 w 2604224"/>
              <a:gd name="connsiteY0" fmla="*/ 7364 h 947155"/>
              <a:gd name="connsiteX1" fmla="*/ 2480316 w 2604224"/>
              <a:gd name="connsiteY1" fmla="*/ 750836 h 947155"/>
              <a:gd name="connsiteX2" fmla="*/ 2594088 w 2604224"/>
              <a:gd name="connsiteY2" fmla="*/ 757170 h 947155"/>
              <a:gd name="connsiteX3" fmla="*/ 2460344 w 2604224"/>
              <a:gd name="connsiteY3" fmla="*/ 947155 h 947155"/>
              <a:gd name="connsiteX4" fmla="*/ 2304667 w 2604224"/>
              <a:gd name="connsiteY4" fmla="*/ 827980 h 947155"/>
              <a:gd name="connsiteX5" fmla="*/ 2259040 w 2604224"/>
              <a:gd name="connsiteY5" fmla="*/ 671407 h 947155"/>
              <a:gd name="connsiteX6" fmla="*/ 211241 w 2604224"/>
              <a:gd name="connsiteY6" fmla="*/ 597288 h 947155"/>
              <a:gd name="connsiteX7" fmla="*/ 0 w 2604224"/>
              <a:gd name="connsiteY7" fmla="*/ 7364 h 947155"/>
              <a:gd name="connsiteX0" fmla="*/ 0 w 2604224"/>
              <a:gd name="connsiteY0" fmla="*/ 24895 h 964686"/>
              <a:gd name="connsiteX1" fmla="*/ 2480316 w 2604224"/>
              <a:gd name="connsiteY1" fmla="*/ 768367 h 964686"/>
              <a:gd name="connsiteX2" fmla="*/ 2594088 w 2604224"/>
              <a:gd name="connsiteY2" fmla="*/ 774701 h 964686"/>
              <a:gd name="connsiteX3" fmla="*/ 2460344 w 2604224"/>
              <a:gd name="connsiteY3" fmla="*/ 964686 h 964686"/>
              <a:gd name="connsiteX4" fmla="*/ 2304667 w 2604224"/>
              <a:gd name="connsiteY4" fmla="*/ 845511 h 964686"/>
              <a:gd name="connsiteX5" fmla="*/ 2259040 w 2604224"/>
              <a:gd name="connsiteY5" fmla="*/ 688938 h 964686"/>
              <a:gd name="connsiteX6" fmla="*/ 211241 w 2604224"/>
              <a:gd name="connsiteY6" fmla="*/ 614819 h 964686"/>
              <a:gd name="connsiteX7" fmla="*/ 0 w 2604224"/>
              <a:gd name="connsiteY7" fmla="*/ 24895 h 964686"/>
              <a:gd name="connsiteX0" fmla="*/ 0 w 2604224"/>
              <a:gd name="connsiteY0" fmla="*/ 24895 h 1250649"/>
              <a:gd name="connsiteX1" fmla="*/ 2480316 w 2604224"/>
              <a:gd name="connsiteY1" fmla="*/ 768367 h 1250649"/>
              <a:gd name="connsiteX2" fmla="*/ 2594088 w 2604224"/>
              <a:gd name="connsiteY2" fmla="*/ 774701 h 1250649"/>
              <a:gd name="connsiteX3" fmla="*/ 2460344 w 2604224"/>
              <a:gd name="connsiteY3" fmla="*/ 964686 h 1250649"/>
              <a:gd name="connsiteX4" fmla="*/ 1463534 w 2604224"/>
              <a:gd name="connsiteY4" fmla="*/ 1250649 h 1250649"/>
              <a:gd name="connsiteX5" fmla="*/ 2259040 w 2604224"/>
              <a:gd name="connsiteY5" fmla="*/ 688938 h 1250649"/>
              <a:gd name="connsiteX6" fmla="*/ 211241 w 2604224"/>
              <a:gd name="connsiteY6" fmla="*/ 614819 h 1250649"/>
              <a:gd name="connsiteX7" fmla="*/ 0 w 2604224"/>
              <a:gd name="connsiteY7" fmla="*/ 24895 h 1250649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2460344 w 2604224"/>
              <a:gd name="connsiteY3" fmla="*/ 964686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2259040 w 2604224"/>
              <a:gd name="connsiteY6" fmla="*/ 688938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2259040 w 2604224"/>
              <a:gd name="connsiteY6" fmla="*/ 688938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836205 w 2604224"/>
              <a:gd name="connsiteY3" fmla="*/ 1333924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480345"/>
              <a:gd name="connsiteY0" fmla="*/ 24895 h 1358962"/>
              <a:gd name="connsiteX1" fmla="*/ 2480316 w 2480345"/>
              <a:gd name="connsiteY1" fmla="*/ 768367 h 1358962"/>
              <a:gd name="connsiteX2" fmla="*/ 1769789 w 2480345"/>
              <a:gd name="connsiteY2" fmla="*/ 1260965 h 1358962"/>
              <a:gd name="connsiteX3" fmla="*/ 1836205 w 2480345"/>
              <a:gd name="connsiteY3" fmla="*/ 1333924 h 1358962"/>
              <a:gd name="connsiteX4" fmla="*/ 1619622 w 2480345"/>
              <a:gd name="connsiteY4" fmla="*/ 1358962 h 1358962"/>
              <a:gd name="connsiteX5" fmla="*/ 1463534 w 2480345"/>
              <a:gd name="connsiteY5" fmla="*/ 1250649 h 1358962"/>
              <a:gd name="connsiteX6" fmla="*/ 1607791 w 2480345"/>
              <a:gd name="connsiteY6" fmla="*/ 1173023 h 1358962"/>
              <a:gd name="connsiteX7" fmla="*/ 211241 w 2480345"/>
              <a:gd name="connsiteY7" fmla="*/ 614819 h 1358962"/>
              <a:gd name="connsiteX8" fmla="*/ 0 w 2480345"/>
              <a:gd name="connsiteY8" fmla="*/ 24895 h 1358962"/>
              <a:gd name="connsiteX0" fmla="*/ 0 w 1914243"/>
              <a:gd name="connsiteY0" fmla="*/ 10865 h 1344932"/>
              <a:gd name="connsiteX1" fmla="*/ 1914053 w 1914243"/>
              <a:gd name="connsiteY1" fmla="*/ 1026914 h 1344932"/>
              <a:gd name="connsiteX2" fmla="*/ 1769789 w 1914243"/>
              <a:gd name="connsiteY2" fmla="*/ 1246935 h 1344932"/>
              <a:gd name="connsiteX3" fmla="*/ 1836205 w 1914243"/>
              <a:gd name="connsiteY3" fmla="*/ 1319894 h 1344932"/>
              <a:gd name="connsiteX4" fmla="*/ 1619622 w 1914243"/>
              <a:gd name="connsiteY4" fmla="*/ 1344932 h 1344932"/>
              <a:gd name="connsiteX5" fmla="*/ 1463534 w 1914243"/>
              <a:gd name="connsiteY5" fmla="*/ 1236619 h 1344932"/>
              <a:gd name="connsiteX6" fmla="*/ 1607791 w 1914243"/>
              <a:gd name="connsiteY6" fmla="*/ 1158993 h 1344932"/>
              <a:gd name="connsiteX7" fmla="*/ 211241 w 1914243"/>
              <a:gd name="connsiteY7" fmla="*/ 600789 h 1344932"/>
              <a:gd name="connsiteX8" fmla="*/ 0 w 1914243"/>
              <a:gd name="connsiteY8" fmla="*/ 10865 h 1344932"/>
              <a:gd name="connsiteX0" fmla="*/ 0 w 1895110"/>
              <a:gd name="connsiteY0" fmla="*/ 9842 h 1343909"/>
              <a:gd name="connsiteX1" fmla="*/ 1894876 w 1895110"/>
              <a:gd name="connsiteY1" fmla="*/ 1071955 h 1343909"/>
              <a:gd name="connsiteX2" fmla="*/ 1769789 w 1895110"/>
              <a:gd name="connsiteY2" fmla="*/ 1245912 h 1343909"/>
              <a:gd name="connsiteX3" fmla="*/ 1836205 w 1895110"/>
              <a:gd name="connsiteY3" fmla="*/ 1318871 h 1343909"/>
              <a:gd name="connsiteX4" fmla="*/ 1619622 w 1895110"/>
              <a:gd name="connsiteY4" fmla="*/ 1343909 h 1343909"/>
              <a:gd name="connsiteX5" fmla="*/ 1463534 w 1895110"/>
              <a:gd name="connsiteY5" fmla="*/ 1235596 h 1343909"/>
              <a:gd name="connsiteX6" fmla="*/ 1607791 w 1895110"/>
              <a:gd name="connsiteY6" fmla="*/ 1157970 h 1343909"/>
              <a:gd name="connsiteX7" fmla="*/ 211241 w 1895110"/>
              <a:gd name="connsiteY7" fmla="*/ 599766 h 1343909"/>
              <a:gd name="connsiteX8" fmla="*/ 0 w 1895110"/>
              <a:gd name="connsiteY8" fmla="*/ 9842 h 1343909"/>
              <a:gd name="connsiteX0" fmla="*/ 0 w 1897121"/>
              <a:gd name="connsiteY0" fmla="*/ 11277 h 1345344"/>
              <a:gd name="connsiteX1" fmla="*/ 1894876 w 1897121"/>
              <a:gd name="connsiteY1" fmla="*/ 1073390 h 1345344"/>
              <a:gd name="connsiteX2" fmla="*/ 1769789 w 1897121"/>
              <a:gd name="connsiteY2" fmla="*/ 1247347 h 1345344"/>
              <a:gd name="connsiteX3" fmla="*/ 1836205 w 1897121"/>
              <a:gd name="connsiteY3" fmla="*/ 1320306 h 1345344"/>
              <a:gd name="connsiteX4" fmla="*/ 1619622 w 1897121"/>
              <a:gd name="connsiteY4" fmla="*/ 1345344 h 1345344"/>
              <a:gd name="connsiteX5" fmla="*/ 1463534 w 1897121"/>
              <a:gd name="connsiteY5" fmla="*/ 1237031 h 1345344"/>
              <a:gd name="connsiteX6" fmla="*/ 1607791 w 1897121"/>
              <a:gd name="connsiteY6" fmla="*/ 1159405 h 1345344"/>
              <a:gd name="connsiteX7" fmla="*/ 211241 w 1897121"/>
              <a:gd name="connsiteY7" fmla="*/ 601201 h 1345344"/>
              <a:gd name="connsiteX8" fmla="*/ 0 w 1897121"/>
              <a:gd name="connsiteY8" fmla="*/ 11277 h 1345344"/>
              <a:gd name="connsiteX0" fmla="*/ 0 w 1836205"/>
              <a:gd name="connsiteY0" fmla="*/ 0 h 1334067"/>
              <a:gd name="connsiteX1" fmla="*/ 1769789 w 1836205"/>
              <a:gd name="connsiteY1" fmla="*/ 1236070 h 1334067"/>
              <a:gd name="connsiteX2" fmla="*/ 1836205 w 1836205"/>
              <a:gd name="connsiteY2" fmla="*/ 1309029 h 1334067"/>
              <a:gd name="connsiteX3" fmla="*/ 1619622 w 1836205"/>
              <a:gd name="connsiteY3" fmla="*/ 1334067 h 1334067"/>
              <a:gd name="connsiteX4" fmla="*/ 1463534 w 1836205"/>
              <a:gd name="connsiteY4" fmla="*/ 1225754 h 1334067"/>
              <a:gd name="connsiteX5" fmla="*/ 1607791 w 1836205"/>
              <a:gd name="connsiteY5" fmla="*/ 1148128 h 1334067"/>
              <a:gd name="connsiteX6" fmla="*/ 211241 w 1836205"/>
              <a:gd name="connsiteY6" fmla="*/ 589924 h 1334067"/>
              <a:gd name="connsiteX7" fmla="*/ 0 w 1836205"/>
              <a:gd name="connsiteY7" fmla="*/ 0 h 1334067"/>
              <a:gd name="connsiteX0" fmla="*/ 0 w 1855664"/>
              <a:gd name="connsiteY0" fmla="*/ 0 h 1334067"/>
              <a:gd name="connsiteX1" fmla="*/ 1769789 w 1855664"/>
              <a:gd name="connsiteY1" fmla="*/ 1236070 h 1334067"/>
              <a:gd name="connsiteX2" fmla="*/ 1836205 w 1855664"/>
              <a:gd name="connsiteY2" fmla="*/ 1309029 h 1334067"/>
              <a:gd name="connsiteX3" fmla="*/ 1619622 w 1855664"/>
              <a:gd name="connsiteY3" fmla="*/ 1334067 h 1334067"/>
              <a:gd name="connsiteX4" fmla="*/ 1463534 w 1855664"/>
              <a:gd name="connsiteY4" fmla="*/ 1225754 h 1334067"/>
              <a:gd name="connsiteX5" fmla="*/ 1607791 w 1855664"/>
              <a:gd name="connsiteY5" fmla="*/ 1148128 h 1334067"/>
              <a:gd name="connsiteX6" fmla="*/ 211241 w 1855664"/>
              <a:gd name="connsiteY6" fmla="*/ 589924 h 1334067"/>
              <a:gd name="connsiteX7" fmla="*/ 0 w 1855664"/>
              <a:gd name="connsiteY7" fmla="*/ 0 h 1334067"/>
              <a:gd name="connsiteX0" fmla="*/ 0 w 1956239"/>
              <a:gd name="connsiteY0" fmla="*/ 0 h 1334067"/>
              <a:gd name="connsiteX1" fmla="*/ 1769789 w 1956239"/>
              <a:gd name="connsiteY1" fmla="*/ 1236070 h 1334067"/>
              <a:gd name="connsiteX2" fmla="*/ 1836205 w 1956239"/>
              <a:gd name="connsiteY2" fmla="*/ 1309029 h 1334067"/>
              <a:gd name="connsiteX3" fmla="*/ 1619622 w 1956239"/>
              <a:gd name="connsiteY3" fmla="*/ 1334067 h 1334067"/>
              <a:gd name="connsiteX4" fmla="*/ 1463534 w 1956239"/>
              <a:gd name="connsiteY4" fmla="*/ 1225754 h 1334067"/>
              <a:gd name="connsiteX5" fmla="*/ 1607791 w 1956239"/>
              <a:gd name="connsiteY5" fmla="*/ 1148128 h 1334067"/>
              <a:gd name="connsiteX6" fmla="*/ 211241 w 1956239"/>
              <a:gd name="connsiteY6" fmla="*/ 589924 h 1334067"/>
              <a:gd name="connsiteX7" fmla="*/ 0 w 1956239"/>
              <a:gd name="connsiteY7" fmla="*/ 0 h 1334067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836205 w 1971426"/>
              <a:gd name="connsiteY2" fmla="*/ 1365204 h 1390242"/>
              <a:gd name="connsiteX3" fmla="*/ 1619622 w 1971426"/>
              <a:gd name="connsiteY3" fmla="*/ 1390242 h 1390242"/>
              <a:gd name="connsiteX4" fmla="*/ 1463534 w 1971426"/>
              <a:gd name="connsiteY4" fmla="*/ 1281929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63534 w 1971426"/>
              <a:gd name="connsiteY4" fmla="*/ 1281929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50839 w 1971426"/>
              <a:gd name="connsiteY4" fmla="*/ 118717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50839 w 1971426"/>
              <a:gd name="connsiteY4" fmla="*/ 118717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867419 w 1971426"/>
              <a:gd name="connsiteY2" fmla="*/ 1283779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403212"/>
              <a:gd name="connsiteX1" fmla="*/ 1769789 w 1971426"/>
              <a:gd name="connsiteY1" fmla="*/ 1292245 h 1403212"/>
              <a:gd name="connsiteX2" fmla="*/ 1867419 w 1971426"/>
              <a:gd name="connsiteY2" fmla="*/ 1283779 h 1403212"/>
              <a:gd name="connsiteX3" fmla="*/ 1602721 w 1971426"/>
              <a:gd name="connsiteY3" fmla="*/ 1403212 h 1403212"/>
              <a:gd name="connsiteX4" fmla="*/ 1523274 w 1971426"/>
              <a:gd name="connsiteY4" fmla="*/ 1204737 h 1403212"/>
              <a:gd name="connsiteX5" fmla="*/ 1607791 w 1971426"/>
              <a:gd name="connsiteY5" fmla="*/ 1204303 h 1403212"/>
              <a:gd name="connsiteX6" fmla="*/ 211241 w 1971426"/>
              <a:gd name="connsiteY6" fmla="*/ 646099 h 1403212"/>
              <a:gd name="connsiteX7" fmla="*/ 0 w 1971426"/>
              <a:gd name="connsiteY7" fmla="*/ 56175 h 1403212"/>
              <a:gd name="connsiteX0" fmla="*/ 0 w 1993389"/>
              <a:gd name="connsiteY0" fmla="*/ 57637 h 1404674"/>
              <a:gd name="connsiteX1" fmla="*/ 1793451 w 1993389"/>
              <a:gd name="connsiteY1" fmla="*/ 1275549 h 1404674"/>
              <a:gd name="connsiteX2" fmla="*/ 1867419 w 1993389"/>
              <a:gd name="connsiteY2" fmla="*/ 1285241 h 1404674"/>
              <a:gd name="connsiteX3" fmla="*/ 1602721 w 1993389"/>
              <a:gd name="connsiteY3" fmla="*/ 1404674 h 1404674"/>
              <a:gd name="connsiteX4" fmla="*/ 1523274 w 1993389"/>
              <a:gd name="connsiteY4" fmla="*/ 1206199 h 1404674"/>
              <a:gd name="connsiteX5" fmla="*/ 1607791 w 1993389"/>
              <a:gd name="connsiteY5" fmla="*/ 1205765 h 1404674"/>
              <a:gd name="connsiteX6" fmla="*/ 211241 w 1993389"/>
              <a:gd name="connsiteY6" fmla="*/ 647561 h 1404674"/>
              <a:gd name="connsiteX7" fmla="*/ 0 w 1993389"/>
              <a:gd name="connsiteY7" fmla="*/ 57637 h 1404674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211241 w 1908060"/>
              <a:gd name="connsiteY6" fmla="*/ 640124 h 1397237"/>
              <a:gd name="connsiteX7" fmla="*/ 0 w 1908060"/>
              <a:gd name="connsiteY7" fmla="*/ 50200 h 1397237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135816 w 1908060"/>
              <a:gd name="connsiteY6" fmla="*/ 471360 h 1397237"/>
              <a:gd name="connsiteX7" fmla="*/ 0 w 1908060"/>
              <a:gd name="connsiteY7" fmla="*/ 50200 h 1397237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135816 w 1908060"/>
              <a:gd name="connsiteY6" fmla="*/ 471360 h 1397237"/>
              <a:gd name="connsiteX7" fmla="*/ 0 w 1908060"/>
              <a:gd name="connsiteY7" fmla="*/ 50200 h 1397237"/>
              <a:gd name="connsiteX0" fmla="*/ 36952 w 1781338"/>
              <a:gd name="connsiteY0" fmla="*/ 42708 h 1523337"/>
              <a:gd name="connsiteX1" fmla="*/ 1657635 w 1781338"/>
              <a:gd name="connsiteY1" fmla="*/ 1394212 h 1523337"/>
              <a:gd name="connsiteX2" fmla="*/ 1731603 w 1781338"/>
              <a:gd name="connsiteY2" fmla="*/ 1403904 h 1523337"/>
              <a:gd name="connsiteX3" fmla="*/ 1466905 w 1781338"/>
              <a:gd name="connsiteY3" fmla="*/ 1523337 h 1523337"/>
              <a:gd name="connsiteX4" fmla="*/ 1387458 w 1781338"/>
              <a:gd name="connsiteY4" fmla="*/ 1324862 h 1523337"/>
              <a:gd name="connsiteX5" fmla="*/ 1471975 w 1781338"/>
              <a:gd name="connsiteY5" fmla="*/ 1324428 h 1523337"/>
              <a:gd name="connsiteX6" fmla="*/ 0 w 1781338"/>
              <a:gd name="connsiteY6" fmla="*/ 597460 h 1523337"/>
              <a:gd name="connsiteX7" fmla="*/ 36952 w 1781338"/>
              <a:gd name="connsiteY7" fmla="*/ 42708 h 1523337"/>
              <a:gd name="connsiteX0" fmla="*/ 36952 w 1804200"/>
              <a:gd name="connsiteY0" fmla="*/ 93012 h 1573641"/>
              <a:gd name="connsiteX1" fmla="*/ 1657635 w 1804200"/>
              <a:gd name="connsiteY1" fmla="*/ 1444516 h 1573641"/>
              <a:gd name="connsiteX2" fmla="*/ 1731603 w 1804200"/>
              <a:gd name="connsiteY2" fmla="*/ 1454208 h 1573641"/>
              <a:gd name="connsiteX3" fmla="*/ 1466905 w 1804200"/>
              <a:gd name="connsiteY3" fmla="*/ 1573641 h 1573641"/>
              <a:gd name="connsiteX4" fmla="*/ 1387458 w 1804200"/>
              <a:gd name="connsiteY4" fmla="*/ 1375166 h 1573641"/>
              <a:gd name="connsiteX5" fmla="*/ 1471975 w 1804200"/>
              <a:gd name="connsiteY5" fmla="*/ 1374732 h 1573641"/>
              <a:gd name="connsiteX6" fmla="*/ 0 w 1804200"/>
              <a:gd name="connsiteY6" fmla="*/ 647764 h 1573641"/>
              <a:gd name="connsiteX7" fmla="*/ 36952 w 1804200"/>
              <a:gd name="connsiteY7" fmla="*/ 93012 h 1573641"/>
              <a:gd name="connsiteX0" fmla="*/ 131362 w 1811918"/>
              <a:gd name="connsiteY0" fmla="*/ 84252 h 1686631"/>
              <a:gd name="connsiteX1" fmla="*/ 1657635 w 1811918"/>
              <a:gd name="connsiteY1" fmla="*/ 1557506 h 1686631"/>
              <a:gd name="connsiteX2" fmla="*/ 1731603 w 1811918"/>
              <a:gd name="connsiteY2" fmla="*/ 1567198 h 1686631"/>
              <a:gd name="connsiteX3" fmla="*/ 1466905 w 1811918"/>
              <a:gd name="connsiteY3" fmla="*/ 1686631 h 1686631"/>
              <a:gd name="connsiteX4" fmla="*/ 1387458 w 1811918"/>
              <a:gd name="connsiteY4" fmla="*/ 1488156 h 1686631"/>
              <a:gd name="connsiteX5" fmla="*/ 1471975 w 1811918"/>
              <a:gd name="connsiteY5" fmla="*/ 1487722 h 1686631"/>
              <a:gd name="connsiteX6" fmla="*/ 0 w 1811918"/>
              <a:gd name="connsiteY6" fmla="*/ 760754 h 1686631"/>
              <a:gd name="connsiteX7" fmla="*/ 131362 w 1811918"/>
              <a:gd name="connsiteY7" fmla="*/ 84252 h 1686631"/>
              <a:gd name="connsiteX0" fmla="*/ 131362 w 1812843"/>
              <a:gd name="connsiteY0" fmla="*/ 45441 h 1647820"/>
              <a:gd name="connsiteX1" fmla="*/ 1657635 w 1812843"/>
              <a:gd name="connsiteY1" fmla="*/ 1518695 h 1647820"/>
              <a:gd name="connsiteX2" fmla="*/ 1731603 w 1812843"/>
              <a:gd name="connsiteY2" fmla="*/ 1528387 h 1647820"/>
              <a:gd name="connsiteX3" fmla="*/ 1466905 w 1812843"/>
              <a:gd name="connsiteY3" fmla="*/ 1647820 h 1647820"/>
              <a:gd name="connsiteX4" fmla="*/ 1387458 w 1812843"/>
              <a:gd name="connsiteY4" fmla="*/ 1449345 h 1647820"/>
              <a:gd name="connsiteX5" fmla="*/ 1471975 w 1812843"/>
              <a:gd name="connsiteY5" fmla="*/ 1448911 h 1647820"/>
              <a:gd name="connsiteX6" fmla="*/ 0 w 1812843"/>
              <a:gd name="connsiteY6" fmla="*/ 721943 h 1647820"/>
              <a:gd name="connsiteX7" fmla="*/ 131362 w 1812843"/>
              <a:gd name="connsiteY7" fmla="*/ 45441 h 1647820"/>
              <a:gd name="connsiteX0" fmla="*/ 131362 w 1849540"/>
              <a:gd name="connsiteY0" fmla="*/ 77725 h 1680104"/>
              <a:gd name="connsiteX1" fmla="*/ 1657635 w 1849540"/>
              <a:gd name="connsiteY1" fmla="*/ 1550979 h 1680104"/>
              <a:gd name="connsiteX2" fmla="*/ 1731603 w 1849540"/>
              <a:gd name="connsiteY2" fmla="*/ 1560671 h 1680104"/>
              <a:gd name="connsiteX3" fmla="*/ 1466905 w 1849540"/>
              <a:gd name="connsiteY3" fmla="*/ 1680104 h 1680104"/>
              <a:gd name="connsiteX4" fmla="*/ 1387458 w 1849540"/>
              <a:gd name="connsiteY4" fmla="*/ 1481629 h 1680104"/>
              <a:gd name="connsiteX5" fmla="*/ 1471975 w 1849540"/>
              <a:gd name="connsiteY5" fmla="*/ 1481195 h 1680104"/>
              <a:gd name="connsiteX6" fmla="*/ 0 w 1849540"/>
              <a:gd name="connsiteY6" fmla="*/ 754227 h 1680104"/>
              <a:gd name="connsiteX7" fmla="*/ 131362 w 1849540"/>
              <a:gd name="connsiteY7" fmla="*/ 77725 h 1680104"/>
              <a:gd name="connsiteX0" fmla="*/ 153383 w 1852343"/>
              <a:gd name="connsiteY0" fmla="*/ 81413 h 1627130"/>
              <a:gd name="connsiteX1" fmla="*/ 1657635 w 1852343"/>
              <a:gd name="connsiteY1" fmla="*/ 1498005 h 1627130"/>
              <a:gd name="connsiteX2" fmla="*/ 1731603 w 1852343"/>
              <a:gd name="connsiteY2" fmla="*/ 1507697 h 1627130"/>
              <a:gd name="connsiteX3" fmla="*/ 1466905 w 1852343"/>
              <a:gd name="connsiteY3" fmla="*/ 1627130 h 1627130"/>
              <a:gd name="connsiteX4" fmla="*/ 1387458 w 1852343"/>
              <a:gd name="connsiteY4" fmla="*/ 1428655 h 1627130"/>
              <a:gd name="connsiteX5" fmla="*/ 1471975 w 1852343"/>
              <a:gd name="connsiteY5" fmla="*/ 1428221 h 1627130"/>
              <a:gd name="connsiteX6" fmla="*/ 0 w 1852343"/>
              <a:gd name="connsiteY6" fmla="*/ 701253 h 1627130"/>
              <a:gd name="connsiteX7" fmla="*/ 153383 w 1852343"/>
              <a:gd name="connsiteY7" fmla="*/ 81413 h 1627130"/>
              <a:gd name="connsiteX0" fmla="*/ 153383 w 1849013"/>
              <a:gd name="connsiteY0" fmla="*/ 64266 h 1609983"/>
              <a:gd name="connsiteX1" fmla="*/ 1657635 w 1849013"/>
              <a:gd name="connsiteY1" fmla="*/ 1480858 h 1609983"/>
              <a:gd name="connsiteX2" fmla="*/ 1731603 w 1849013"/>
              <a:gd name="connsiteY2" fmla="*/ 1490550 h 1609983"/>
              <a:gd name="connsiteX3" fmla="*/ 1466905 w 1849013"/>
              <a:gd name="connsiteY3" fmla="*/ 1609983 h 1609983"/>
              <a:gd name="connsiteX4" fmla="*/ 1387458 w 1849013"/>
              <a:gd name="connsiteY4" fmla="*/ 1411508 h 1609983"/>
              <a:gd name="connsiteX5" fmla="*/ 1471975 w 1849013"/>
              <a:gd name="connsiteY5" fmla="*/ 1411074 h 1609983"/>
              <a:gd name="connsiteX6" fmla="*/ 0 w 1849013"/>
              <a:gd name="connsiteY6" fmla="*/ 684106 h 1609983"/>
              <a:gd name="connsiteX7" fmla="*/ 153383 w 1849013"/>
              <a:gd name="connsiteY7" fmla="*/ 64266 h 160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9013" h="1609983">
                <a:moveTo>
                  <a:pt x="153383" y="64266"/>
                </a:moveTo>
                <a:cubicBezTo>
                  <a:pt x="1380569" y="-233856"/>
                  <a:pt x="2252262" y="550633"/>
                  <a:pt x="1657635" y="1480858"/>
                </a:cubicBezTo>
                <a:lnTo>
                  <a:pt x="1731603" y="1490550"/>
                </a:lnTo>
                <a:cubicBezTo>
                  <a:pt x="1719472" y="1494602"/>
                  <a:pt x="1479036" y="1605931"/>
                  <a:pt x="1466905" y="1609983"/>
                </a:cubicBezTo>
                <a:lnTo>
                  <a:pt x="1387458" y="1411508"/>
                </a:lnTo>
                <a:cubicBezTo>
                  <a:pt x="1448867" y="1437101"/>
                  <a:pt x="1461786" y="1460115"/>
                  <a:pt x="1471975" y="1411074"/>
                </a:cubicBezTo>
                <a:cubicBezTo>
                  <a:pt x="1403576" y="1032480"/>
                  <a:pt x="624332" y="283244"/>
                  <a:pt x="0" y="684106"/>
                </a:cubicBezTo>
                <a:lnTo>
                  <a:pt x="153383" y="64266"/>
                </a:ln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100000">
                <a:srgbClr val="097FD9"/>
              </a:gs>
            </a:gsLst>
            <a:lin ang="0" scaled="0"/>
            <a:tileRect/>
          </a:gradFill>
          <a:ln w="117475">
            <a:noFill/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50">
              <a:solidFill>
                <a:prstClr val="white"/>
              </a:solidFill>
            </a:endParaRPr>
          </a:p>
        </p:txBody>
      </p:sp>
      <p:sp>
        <p:nvSpPr>
          <p:cNvPr id="43" name="Forme libre 4">
            <a:extLst>
              <a:ext uri="{FF2B5EF4-FFF2-40B4-BE49-F238E27FC236}">
                <a16:creationId xmlns:a16="http://schemas.microsoft.com/office/drawing/2014/main" id="{A13064AD-CE1F-A039-7732-B6C610AC9930}"/>
              </a:ext>
            </a:extLst>
          </p:cNvPr>
          <p:cNvSpPr/>
          <p:nvPr/>
        </p:nvSpPr>
        <p:spPr>
          <a:xfrm rot="14875107">
            <a:off x="3890228" y="2369398"/>
            <a:ext cx="3411274" cy="2053372"/>
          </a:xfrm>
          <a:custGeom>
            <a:avLst/>
            <a:gdLst>
              <a:gd name="connsiteX0" fmla="*/ 0 w 2474532"/>
              <a:gd name="connsiteY0" fmla="*/ 266949 h 1067795"/>
              <a:gd name="connsiteX1" fmla="*/ 1940635 w 2474532"/>
              <a:gd name="connsiteY1" fmla="*/ 266949 h 1067795"/>
              <a:gd name="connsiteX2" fmla="*/ 1940635 w 2474532"/>
              <a:gd name="connsiteY2" fmla="*/ 0 h 1067795"/>
              <a:gd name="connsiteX3" fmla="*/ 2474532 w 2474532"/>
              <a:gd name="connsiteY3" fmla="*/ 533898 h 1067795"/>
              <a:gd name="connsiteX4" fmla="*/ 1940635 w 2474532"/>
              <a:gd name="connsiteY4" fmla="*/ 1067795 h 1067795"/>
              <a:gd name="connsiteX5" fmla="*/ 1940635 w 2474532"/>
              <a:gd name="connsiteY5" fmla="*/ 800846 h 1067795"/>
              <a:gd name="connsiteX6" fmla="*/ 0 w 2474532"/>
              <a:gd name="connsiteY6" fmla="*/ 800846 h 1067795"/>
              <a:gd name="connsiteX7" fmla="*/ 0 w 2474532"/>
              <a:gd name="connsiteY7" fmla="*/ 266949 h 1067795"/>
              <a:gd name="connsiteX0" fmla="*/ 0 w 2532758"/>
              <a:gd name="connsiteY0" fmla="*/ 0 h 1470821"/>
              <a:gd name="connsiteX1" fmla="*/ 1998861 w 2532758"/>
              <a:gd name="connsiteY1" fmla="*/ 669975 h 1470821"/>
              <a:gd name="connsiteX2" fmla="*/ 1998861 w 2532758"/>
              <a:gd name="connsiteY2" fmla="*/ 403026 h 1470821"/>
              <a:gd name="connsiteX3" fmla="*/ 2532758 w 2532758"/>
              <a:gd name="connsiteY3" fmla="*/ 936924 h 1470821"/>
              <a:gd name="connsiteX4" fmla="*/ 1998861 w 2532758"/>
              <a:gd name="connsiteY4" fmla="*/ 1470821 h 1470821"/>
              <a:gd name="connsiteX5" fmla="*/ 1998861 w 2532758"/>
              <a:gd name="connsiteY5" fmla="*/ 1203872 h 1470821"/>
              <a:gd name="connsiteX6" fmla="*/ 58226 w 2532758"/>
              <a:gd name="connsiteY6" fmla="*/ 1203872 h 1470821"/>
              <a:gd name="connsiteX7" fmla="*/ 0 w 2532758"/>
              <a:gd name="connsiteY7" fmla="*/ 0 h 1470821"/>
              <a:gd name="connsiteX0" fmla="*/ 0 w 2567149"/>
              <a:gd name="connsiteY0" fmla="*/ 0 h 1777905"/>
              <a:gd name="connsiteX1" fmla="*/ 2033252 w 2567149"/>
              <a:gd name="connsiteY1" fmla="*/ 977059 h 1777905"/>
              <a:gd name="connsiteX2" fmla="*/ 2033252 w 2567149"/>
              <a:gd name="connsiteY2" fmla="*/ 710110 h 1777905"/>
              <a:gd name="connsiteX3" fmla="*/ 2567149 w 2567149"/>
              <a:gd name="connsiteY3" fmla="*/ 1244008 h 1777905"/>
              <a:gd name="connsiteX4" fmla="*/ 2033252 w 2567149"/>
              <a:gd name="connsiteY4" fmla="*/ 1777905 h 1777905"/>
              <a:gd name="connsiteX5" fmla="*/ 2033252 w 2567149"/>
              <a:gd name="connsiteY5" fmla="*/ 1510956 h 1777905"/>
              <a:gd name="connsiteX6" fmla="*/ 92617 w 2567149"/>
              <a:gd name="connsiteY6" fmla="*/ 1510956 h 1777905"/>
              <a:gd name="connsiteX7" fmla="*/ 0 w 2567149"/>
              <a:gd name="connsiteY7" fmla="*/ 0 h 1777905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150334 w 2567149"/>
              <a:gd name="connsiteY2" fmla="*/ 862024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150334 w 2567149"/>
              <a:gd name="connsiteY2" fmla="*/ 862024 h 2470820"/>
              <a:gd name="connsiteX3" fmla="*/ 2567149 w 2567149"/>
              <a:gd name="connsiteY3" fmla="*/ 1244008 h 2470820"/>
              <a:gd name="connsiteX4" fmla="*/ 2107759 w 2567149"/>
              <a:gd name="connsiteY4" fmla="*/ 1674820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854533"/>
              <a:gd name="connsiteY0" fmla="*/ 0 h 3149008"/>
              <a:gd name="connsiteX1" fmla="*/ 2422547 w 2854533"/>
              <a:gd name="connsiteY1" fmla="*/ 1733099 h 3149008"/>
              <a:gd name="connsiteX2" fmla="*/ 2437718 w 2854533"/>
              <a:gd name="connsiteY2" fmla="*/ 1540212 h 3149008"/>
              <a:gd name="connsiteX3" fmla="*/ 2854533 w 2854533"/>
              <a:gd name="connsiteY3" fmla="*/ 1922196 h 3149008"/>
              <a:gd name="connsiteX4" fmla="*/ 2395143 w 2854533"/>
              <a:gd name="connsiteY4" fmla="*/ 2353008 h 3149008"/>
              <a:gd name="connsiteX5" fmla="*/ 2388577 w 2854533"/>
              <a:gd name="connsiteY5" fmla="*/ 2189144 h 3149008"/>
              <a:gd name="connsiteX6" fmla="*/ 626161 w 2854533"/>
              <a:gd name="connsiteY6" fmla="*/ 3149008 h 3149008"/>
              <a:gd name="connsiteX7" fmla="*/ 0 w 2854533"/>
              <a:gd name="connsiteY7" fmla="*/ 0 h 3149008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781991"/>
              <a:gd name="connsiteY0" fmla="*/ 0 h 2637389"/>
              <a:gd name="connsiteX1" fmla="*/ 2350005 w 2781991"/>
              <a:gd name="connsiteY1" fmla="*/ 532441 h 2637389"/>
              <a:gd name="connsiteX2" fmla="*/ 2314489 w 2781991"/>
              <a:gd name="connsiteY2" fmla="*/ 381653 h 2637389"/>
              <a:gd name="connsiteX3" fmla="*/ 2781991 w 2781991"/>
              <a:gd name="connsiteY3" fmla="*/ 721538 h 2637389"/>
              <a:gd name="connsiteX4" fmla="*/ 2285467 w 2781991"/>
              <a:gd name="connsiteY4" fmla="*/ 1135609 h 2637389"/>
              <a:gd name="connsiteX5" fmla="*/ 2316035 w 2781991"/>
              <a:gd name="connsiteY5" fmla="*/ 988486 h 2637389"/>
              <a:gd name="connsiteX6" fmla="*/ 149152 w 2781991"/>
              <a:gd name="connsiteY6" fmla="*/ 2637389 h 2637389"/>
              <a:gd name="connsiteX7" fmla="*/ 0 w 2781991"/>
              <a:gd name="connsiteY7" fmla="*/ 0 h 2637389"/>
              <a:gd name="connsiteX0" fmla="*/ 0 w 2781991"/>
              <a:gd name="connsiteY0" fmla="*/ 47150 h 2684539"/>
              <a:gd name="connsiteX1" fmla="*/ 2350005 w 2781991"/>
              <a:gd name="connsiteY1" fmla="*/ 579591 h 2684539"/>
              <a:gd name="connsiteX2" fmla="*/ 2314489 w 2781991"/>
              <a:gd name="connsiteY2" fmla="*/ 428803 h 2684539"/>
              <a:gd name="connsiteX3" fmla="*/ 2781991 w 2781991"/>
              <a:gd name="connsiteY3" fmla="*/ 768688 h 2684539"/>
              <a:gd name="connsiteX4" fmla="*/ 2285467 w 2781991"/>
              <a:gd name="connsiteY4" fmla="*/ 1182759 h 2684539"/>
              <a:gd name="connsiteX5" fmla="*/ 2316035 w 2781991"/>
              <a:gd name="connsiteY5" fmla="*/ 1035636 h 2684539"/>
              <a:gd name="connsiteX6" fmla="*/ 149152 w 2781991"/>
              <a:gd name="connsiteY6" fmla="*/ 2684539 h 2684539"/>
              <a:gd name="connsiteX7" fmla="*/ 0 w 2781991"/>
              <a:gd name="connsiteY7" fmla="*/ 47150 h 2684539"/>
              <a:gd name="connsiteX0" fmla="*/ 0 w 2781991"/>
              <a:gd name="connsiteY0" fmla="*/ 47150 h 1182759"/>
              <a:gd name="connsiteX1" fmla="*/ 2350005 w 2781991"/>
              <a:gd name="connsiteY1" fmla="*/ 579591 h 1182759"/>
              <a:gd name="connsiteX2" fmla="*/ 2314489 w 2781991"/>
              <a:gd name="connsiteY2" fmla="*/ 428803 h 1182759"/>
              <a:gd name="connsiteX3" fmla="*/ 2781991 w 2781991"/>
              <a:gd name="connsiteY3" fmla="*/ 768688 h 1182759"/>
              <a:gd name="connsiteX4" fmla="*/ 2285467 w 2781991"/>
              <a:gd name="connsiteY4" fmla="*/ 1182759 h 1182759"/>
              <a:gd name="connsiteX5" fmla="*/ 2316035 w 2781991"/>
              <a:gd name="connsiteY5" fmla="*/ 1035636 h 1182759"/>
              <a:gd name="connsiteX6" fmla="*/ 66247 w 2781991"/>
              <a:gd name="connsiteY6" fmla="*/ 1012027 h 1182759"/>
              <a:gd name="connsiteX7" fmla="*/ 0 w 2781991"/>
              <a:gd name="connsiteY7" fmla="*/ 47150 h 1182759"/>
              <a:gd name="connsiteX0" fmla="*/ 0 w 2781991"/>
              <a:gd name="connsiteY0" fmla="*/ 47150 h 1182759"/>
              <a:gd name="connsiteX1" fmla="*/ 2350005 w 2781991"/>
              <a:gd name="connsiteY1" fmla="*/ 579591 h 1182759"/>
              <a:gd name="connsiteX2" fmla="*/ 2314489 w 2781991"/>
              <a:gd name="connsiteY2" fmla="*/ 428803 h 1182759"/>
              <a:gd name="connsiteX3" fmla="*/ 2781991 w 2781991"/>
              <a:gd name="connsiteY3" fmla="*/ 768688 h 1182759"/>
              <a:gd name="connsiteX4" fmla="*/ 2285467 w 2781991"/>
              <a:gd name="connsiteY4" fmla="*/ 1182759 h 1182759"/>
              <a:gd name="connsiteX5" fmla="*/ 2316035 w 2781991"/>
              <a:gd name="connsiteY5" fmla="*/ 1035636 h 1182759"/>
              <a:gd name="connsiteX6" fmla="*/ 66247 w 2781991"/>
              <a:gd name="connsiteY6" fmla="*/ 1012027 h 1182759"/>
              <a:gd name="connsiteX7" fmla="*/ 0 w 2781991"/>
              <a:gd name="connsiteY7" fmla="*/ 47150 h 1182759"/>
              <a:gd name="connsiteX0" fmla="*/ 0 w 2771628"/>
              <a:gd name="connsiteY0" fmla="*/ 130413 h 822199"/>
              <a:gd name="connsiteX1" fmla="*/ 2339642 w 2771628"/>
              <a:gd name="connsiteY1" fmla="*/ 219031 h 822199"/>
              <a:gd name="connsiteX2" fmla="*/ 2304126 w 2771628"/>
              <a:gd name="connsiteY2" fmla="*/ 68243 h 822199"/>
              <a:gd name="connsiteX3" fmla="*/ 2771628 w 2771628"/>
              <a:gd name="connsiteY3" fmla="*/ 408128 h 822199"/>
              <a:gd name="connsiteX4" fmla="*/ 2275104 w 2771628"/>
              <a:gd name="connsiteY4" fmla="*/ 822199 h 822199"/>
              <a:gd name="connsiteX5" fmla="*/ 2305672 w 2771628"/>
              <a:gd name="connsiteY5" fmla="*/ 675076 h 822199"/>
              <a:gd name="connsiteX6" fmla="*/ 55884 w 2771628"/>
              <a:gd name="connsiteY6" fmla="*/ 651467 h 822199"/>
              <a:gd name="connsiteX7" fmla="*/ 0 w 2771628"/>
              <a:gd name="connsiteY7" fmla="*/ 130413 h 822199"/>
              <a:gd name="connsiteX0" fmla="*/ 0 w 2771628"/>
              <a:gd name="connsiteY0" fmla="*/ 130413 h 822199"/>
              <a:gd name="connsiteX1" fmla="*/ 2339642 w 2771628"/>
              <a:gd name="connsiteY1" fmla="*/ 219031 h 822199"/>
              <a:gd name="connsiteX2" fmla="*/ 2304126 w 2771628"/>
              <a:gd name="connsiteY2" fmla="*/ 68243 h 822199"/>
              <a:gd name="connsiteX3" fmla="*/ 2771628 w 2771628"/>
              <a:gd name="connsiteY3" fmla="*/ 408128 h 822199"/>
              <a:gd name="connsiteX4" fmla="*/ 2275104 w 2771628"/>
              <a:gd name="connsiteY4" fmla="*/ 822199 h 822199"/>
              <a:gd name="connsiteX5" fmla="*/ 2305672 w 2771628"/>
              <a:gd name="connsiteY5" fmla="*/ 675076 h 822199"/>
              <a:gd name="connsiteX6" fmla="*/ 257873 w 2771628"/>
              <a:gd name="connsiteY6" fmla="*/ 600957 h 822199"/>
              <a:gd name="connsiteX7" fmla="*/ 0 w 2771628"/>
              <a:gd name="connsiteY7" fmla="*/ 130413 h 822199"/>
              <a:gd name="connsiteX0" fmla="*/ 0 w 2724996"/>
              <a:gd name="connsiteY0" fmla="*/ 91930 h 903096"/>
              <a:gd name="connsiteX1" fmla="*/ 2293010 w 2724996"/>
              <a:gd name="connsiteY1" fmla="*/ 299928 h 903096"/>
              <a:gd name="connsiteX2" fmla="*/ 2257494 w 2724996"/>
              <a:gd name="connsiteY2" fmla="*/ 149140 h 903096"/>
              <a:gd name="connsiteX3" fmla="*/ 2724996 w 2724996"/>
              <a:gd name="connsiteY3" fmla="*/ 489025 h 903096"/>
              <a:gd name="connsiteX4" fmla="*/ 2228472 w 2724996"/>
              <a:gd name="connsiteY4" fmla="*/ 903096 h 903096"/>
              <a:gd name="connsiteX5" fmla="*/ 2259040 w 2724996"/>
              <a:gd name="connsiteY5" fmla="*/ 755973 h 903096"/>
              <a:gd name="connsiteX6" fmla="*/ 211241 w 2724996"/>
              <a:gd name="connsiteY6" fmla="*/ 681854 h 903096"/>
              <a:gd name="connsiteX7" fmla="*/ 0 w 2724996"/>
              <a:gd name="connsiteY7" fmla="*/ 91930 h 903096"/>
              <a:gd name="connsiteX0" fmla="*/ 0 w 2724996"/>
              <a:gd name="connsiteY0" fmla="*/ 39053 h 850219"/>
              <a:gd name="connsiteX1" fmla="*/ 2293010 w 2724996"/>
              <a:gd name="connsiteY1" fmla="*/ 247051 h 850219"/>
              <a:gd name="connsiteX2" fmla="*/ 2257494 w 2724996"/>
              <a:gd name="connsiteY2" fmla="*/ 96263 h 850219"/>
              <a:gd name="connsiteX3" fmla="*/ 2724996 w 2724996"/>
              <a:gd name="connsiteY3" fmla="*/ 436148 h 850219"/>
              <a:gd name="connsiteX4" fmla="*/ 2228472 w 2724996"/>
              <a:gd name="connsiteY4" fmla="*/ 850219 h 850219"/>
              <a:gd name="connsiteX5" fmla="*/ 2259040 w 2724996"/>
              <a:gd name="connsiteY5" fmla="*/ 703096 h 850219"/>
              <a:gd name="connsiteX6" fmla="*/ 211241 w 2724996"/>
              <a:gd name="connsiteY6" fmla="*/ 628977 h 850219"/>
              <a:gd name="connsiteX7" fmla="*/ 0 w 2724996"/>
              <a:gd name="connsiteY7" fmla="*/ 39053 h 850219"/>
              <a:gd name="connsiteX0" fmla="*/ 0 w 2460344"/>
              <a:gd name="connsiteY0" fmla="*/ 39053 h 978844"/>
              <a:gd name="connsiteX1" fmla="*/ 2293010 w 2460344"/>
              <a:gd name="connsiteY1" fmla="*/ 247051 h 978844"/>
              <a:gd name="connsiteX2" fmla="*/ 2257494 w 2460344"/>
              <a:gd name="connsiteY2" fmla="*/ 96263 h 978844"/>
              <a:gd name="connsiteX3" fmla="*/ 2460344 w 2460344"/>
              <a:gd name="connsiteY3" fmla="*/ 978844 h 978844"/>
              <a:gd name="connsiteX4" fmla="*/ 2228472 w 2460344"/>
              <a:gd name="connsiteY4" fmla="*/ 850219 h 978844"/>
              <a:gd name="connsiteX5" fmla="*/ 2259040 w 2460344"/>
              <a:gd name="connsiteY5" fmla="*/ 703096 h 978844"/>
              <a:gd name="connsiteX6" fmla="*/ 211241 w 2460344"/>
              <a:gd name="connsiteY6" fmla="*/ 628977 h 978844"/>
              <a:gd name="connsiteX7" fmla="*/ 0 w 2460344"/>
              <a:gd name="connsiteY7" fmla="*/ 39053 h 978844"/>
              <a:gd name="connsiteX0" fmla="*/ 0 w 2599261"/>
              <a:gd name="connsiteY0" fmla="*/ 39053 h 978844"/>
              <a:gd name="connsiteX1" fmla="*/ 2293010 w 2599261"/>
              <a:gd name="connsiteY1" fmla="*/ 247051 h 978844"/>
              <a:gd name="connsiteX2" fmla="*/ 2594088 w 2599261"/>
              <a:gd name="connsiteY2" fmla="*/ 788859 h 978844"/>
              <a:gd name="connsiteX3" fmla="*/ 2460344 w 2599261"/>
              <a:gd name="connsiteY3" fmla="*/ 978844 h 978844"/>
              <a:gd name="connsiteX4" fmla="*/ 2228472 w 2599261"/>
              <a:gd name="connsiteY4" fmla="*/ 850219 h 978844"/>
              <a:gd name="connsiteX5" fmla="*/ 2259040 w 2599261"/>
              <a:gd name="connsiteY5" fmla="*/ 703096 h 978844"/>
              <a:gd name="connsiteX6" fmla="*/ 211241 w 2599261"/>
              <a:gd name="connsiteY6" fmla="*/ 628977 h 978844"/>
              <a:gd name="connsiteX7" fmla="*/ 0 w 2599261"/>
              <a:gd name="connsiteY7" fmla="*/ 39053 h 978844"/>
              <a:gd name="connsiteX0" fmla="*/ 0 w 2604224"/>
              <a:gd name="connsiteY0" fmla="*/ 7364 h 947155"/>
              <a:gd name="connsiteX1" fmla="*/ 2480316 w 2604224"/>
              <a:gd name="connsiteY1" fmla="*/ 750836 h 947155"/>
              <a:gd name="connsiteX2" fmla="*/ 2594088 w 2604224"/>
              <a:gd name="connsiteY2" fmla="*/ 757170 h 947155"/>
              <a:gd name="connsiteX3" fmla="*/ 2460344 w 2604224"/>
              <a:gd name="connsiteY3" fmla="*/ 947155 h 947155"/>
              <a:gd name="connsiteX4" fmla="*/ 2228472 w 2604224"/>
              <a:gd name="connsiteY4" fmla="*/ 818530 h 947155"/>
              <a:gd name="connsiteX5" fmla="*/ 2259040 w 2604224"/>
              <a:gd name="connsiteY5" fmla="*/ 671407 h 947155"/>
              <a:gd name="connsiteX6" fmla="*/ 211241 w 2604224"/>
              <a:gd name="connsiteY6" fmla="*/ 597288 h 947155"/>
              <a:gd name="connsiteX7" fmla="*/ 0 w 2604224"/>
              <a:gd name="connsiteY7" fmla="*/ 7364 h 947155"/>
              <a:gd name="connsiteX0" fmla="*/ 0 w 2604224"/>
              <a:gd name="connsiteY0" fmla="*/ 7364 h 947155"/>
              <a:gd name="connsiteX1" fmla="*/ 2480316 w 2604224"/>
              <a:gd name="connsiteY1" fmla="*/ 750836 h 947155"/>
              <a:gd name="connsiteX2" fmla="*/ 2594088 w 2604224"/>
              <a:gd name="connsiteY2" fmla="*/ 757170 h 947155"/>
              <a:gd name="connsiteX3" fmla="*/ 2460344 w 2604224"/>
              <a:gd name="connsiteY3" fmla="*/ 947155 h 947155"/>
              <a:gd name="connsiteX4" fmla="*/ 2304667 w 2604224"/>
              <a:gd name="connsiteY4" fmla="*/ 827980 h 947155"/>
              <a:gd name="connsiteX5" fmla="*/ 2259040 w 2604224"/>
              <a:gd name="connsiteY5" fmla="*/ 671407 h 947155"/>
              <a:gd name="connsiteX6" fmla="*/ 211241 w 2604224"/>
              <a:gd name="connsiteY6" fmla="*/ 597288 h 947155"/>
              <a:gd name="connsiteX7" fmla="*/ 0 w 2604224"/>
              <a:gd name="connsiteY7" fmla="*/ 7364 h 947155"/>
              <a:gd name="connsiteX0" fmla="*/ 0 w 2604224"/>
              <a:gd name="connsiteY0" fmla="*/ 24895 h 964686"/>
              <a:gd name="connsiteX1" fmla="*/ 2480316 w 2604224"/>
              <a:gd name="connsiteY1" fmla="*/ 768367 h 964686"/>
              <a:gd name="connsiteX2" fmla="*/ 2594088 w 2604224"/>
              <a:gd name="connsiteY2" fmla="*/ 774701 h 964686"/>
              <a:gd name="connsiteX3" fmla="*/ 2460344 w 2604224"/>
              <a:gd name="connsiteY3" fmla="*/ 964686 h 964686"/>
              <a:gd name="connsiteX4" fmla="*/ 2304667 w 2604224"/>
              <a:gd name="connsiteY4" fmla="*/ 845511 h 964686"/>
              <a:gd name="connsiteX5" fmla="*/ 2259040 w 2604224"/>
              <a:gd name="connsiteY5" fmla="*/ 688938 h 964686"/>
              <a:gd name="connsiteX6" fmla="*/ 211241 w 2604224"/>
              <a:gd name="connsiteY6" fmla="*/ 614819 h 964686"/>
              <a:gd name="connsiteX7" fmla="*/ 0 w 2604224"/>
              <a:gd name="connsiteY7" fmla="*/ 24895 h 964686"/>
              <a:gd name="connsiteX0" fmla="*/ 0 w 2604224"/>
              <a:gd name="connsiteY0" fmla="*/ 24895 h 1250649"/>
              <a:gd name="connsiteX1" fmla="*/ 2480316 w 2604224"/>
              <a:gd name="connsiteY1" fmla="*/ 768367 h 1250649"/>
              <a:gd name="connsiteX2" fmla="*/ 2594088 w 2604224"/>
              <a:gd name="connsiteY2" fmla="*/ 774701 h 1250649"/>
              <a:gd name="connsiteX3" fmla="*/ 2460344 w 2604224"/>
              <a:gd name="connsiteY3" fmla="*/ 964686 h 1250649"/>
              <a:gd name="connsiteX4" fmla="*/ 1463534 w 2604224"/>
              <a:gd name="connsiteY4" fmla="*/ 1250649 h 1250649"/>
              <a:gd name="connsiteX5" fmla="*/ 2259040 w 2604224"/>
              <a:gd name="connsiteY5" fmla="*/ 688938 h 1250649"/>
              <a:gd name="connsiteX6" fmla="*/ 211241 w 2604224"/>
              <a:gd name="connsiteY6" fmla="*/ 614819 h 1250649"/>
              <a:gd name="connsiteX7" fmla="*/ 0 w 2604224"/>
              <a:gd name="connsiteY7" fmla="*/ 24895 h 1250649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2460344 w 2604224"/>
              <a:gd name="connsiteY3" fmla="*/ 964686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2259040 w 2604224"/>
              <a:gd name="connsiteY6" fmla="*/ 688938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2259040 w 2604224"/>
              <a:gd name="connsiteY6" fmla="*/ 688938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836205 w 2604224"/>
              <a:gd name="connsiteY3" fmla="*/ 1333924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480345"/>
              <a:gd name="connsiteY0" fmla="*/ 24895 h 1358962"/>
              <a:gd name="connsiteX1" fmla="*/ 2480316 w 2480345"/>
              <a:gd name="connsiteY1" fmla="*/ 768367 h 1358962"/>
              <a:gd name="connsiteX2" fmla="*/ 1769789 w 2480345"/>
              <a:gd name="connsiteY2" fmla="*/ 1260965 h 1358962"/>
              <a:gd name="connsiteX3" fmla="*/ 1836205 w 2480345"/>
              <a:gd name="connsiteY3" fmla="*/ 1333924 h 1358962"/>
              <a:gd name="connsiteX4" fmla="*/ 1619622 w 2480345"/>
              <a:gd name="connsiteY4" fmla="*/ 1358962 h 1358962"/>
              <a:gd name="connsiteX5" fmla="*/ 1463534 w 2480345"/>
              <a:gd name="connsiteY5" fmla="*/ 1250649 h 1358962"/>
              <a:gd name="connsiteX6" fmla="*/ 1607791 w 2480345"/>
              <a:gd name="connsiteY6" fmla="*/ 1173023 h 1358962"/>
              <a:gd name="connsiteX7" fmla="*/ 211241 w 2480345"/>
              <a:gd name="connsiteY7" fmla="*/ 614819 h 1358962"/>
              <a:gd name="connsiteX8" fmla="*/ 0 w 2480345"/>
              <a:gd name="connsiteY8" fmla="*/ 24895 h 1358962"/>
              <a:gd name="connsiteX0" fmla="*/ 0 w 1914243"/>
              <a:gd name="connsiteY0" fmla="*/ 10865 h 1344932"/>
              <a:gd name="connsiteX1" fmla="*/ 1914053 w 1914243"/>
              <a:gd name="connsiteY1" fmla="*/ 1026914 h 1344932"/>
              <a:gd name="connsiteX2" fmla="*/ 1769789 w 1914243"/>
              <a:gd name="connsiteY2" fmla="*/ 1246935 h 1344932"/>
              <a:gd name="connsiteX3" fmla="*/ 1836205 w 1914243"/>
              <a:gd name="connsiteY3" fmla="*/ 1319894 h 1344932"/>
              <a:gd name="connsiteX4" fmla="*/ 1619622 w 1914243"/>
              <a:gd name="connsiteY4" fmla="*/ 1344932 h 1344932"/>
              <a:gd name="connsiteX5" fmla="*/ 1463534 w 1914243"/>
              <a:gd name="connsiteY5" fmla="*/ 1236619 h 1344932"/>
              <a:gd name="connsiteX6" fmla="*/ 1607791 w 1914243"/>
              <a:gd name="connsiteY6" fmla="*/ 1158993 h 1344932"/>
              <a:gd name="connsiteX7" fmla="*/ 211241 w 1914243"/>
              <a:gd name="connsiteY7" fmla="*/ 600789 h 1344932"/>
              <a:gd name="connsiteX8" fmla="*/ 0 w 1914243"/>
              <a:gd name="connsiteY8" fmla="*/ 10865 h 1344932"/>
              <a:gd name="connsiteX0" fmla="*/ 0 w 1895110"/>
              <a:gd name="connsiteY0" fmla="*/ 9842 h 1343909"/>
              <a:gd name="connsiteX1" fmla="*/ 1894876 w 1895110"/>
              <a:gd name="connsiteY1" fmla="*/ 1071955 h 1343909"/>
              <a:gd name="connsiteX2" fmla="*/ 1769789 w 1895110"/>
              <a:gd name="connsiteY2" fmla="*/ 1245912 h 1343909"/>
              <a:gd name="connsiteX3" fmla="*/ 1836205 w 1895110"/>
              <a:gd name="connsiteY3" fmla="*/ 1318871 h 1343909"/>
              <a:gd name="connsiteX4" fmla="*/ 1619622 w 1895110"/>
              <a:gd name="connsiteY4" fmla="*/ 1343909 h 1343909"/>
              <a:gd name="connsiteX5" fmla="*/ 1463534 w 1895110"/>
              <a:gd name="connsiteY5" fmla="*/ 1235596 h 1343909"/>
              <a:gd name="connsiteX6" fmla="*/ 1607791 w 1895110"/>
              <a:gd name="connsiteY6" fmla="*/ 1157970 h 1343909"/>
              <a:gd name="connsiteX7" fmla="*/ 211241 w 1895110"/>
              <a:gd name="connsiteY7" fmla="*/ 599766 h 1343909"/>
              <a:gd name="connsiteX8" fmla="*/ 0 w 1895110"/>
              <a:gd name="connsiteY8" fmla="*/ 9842 h 1343909"/>
              <a:gd name="connsiteX0" fmla="*/ 0 w 1897121"/>
              <a:gd name="connsiteY0" fmla="*/ 11277 h 1345344"/>
              <a:gd name="connsiteX1" fmla="*/ 1894876 w 1897121"/>
              <a:gd name="connsiteY1" fmla="*/ 1073390 h 1345344"/>
              <a:gd name="connsiteX2" fmla="*/ 1769789 w 1897121"/>
              <a:gd name="connsiteY2" fmla="*/ 1247347 h 1345344"/>
              <a:gd name="connsiteX3" fmla="*/ 1836205 w 1897121"/>
              <a:gd name="connsiteY3" fmla="*/ 1320306 h 1345344"/>
              <a:gd name="connsiteX4" fmla="*/ 1619622 w 1897121"/>
              <a:gd name="connsiteY4" fmla="*/ 1345344 h 1345344"/>
              <a:gd name="connsiteX5" fmla="*/ 1463534 w 1897121"/>
              <a:gd name="connsiteY5" fmla="*/ 1237031 h 1345344"/>
              <a:gd name="connsiteX6" fmla="*/ 1607791 w 1897121"/>
              <a:gd name="connsiteY6" fmla="*/ 1159405 h 1345344"/>
              <a:gd name="connsiteX7" fmla="*/ 211241 w 1897121"/>
              <a:gd name="connsiteY7" fmla="*/ 601201 h 1345344"/>
              <a:gd name="connsiteX8" fmla="*/ 0 w 1897121"/>
              <a:gd name="connsiteY8" fmla="*/ 11277 h 1345344"/>
              <a:gd name="connsiteX0" fmla="*/ 0 w 1836205"/>
              <a:gd name="connsiteY0" fmla="*/ 0 h 1334067"/>
              <a:gd name="connsiteX1" fmla="*/ 1769789 w 1836205"/>
              <a:gd name="connsiteY1" fmla="*/ 1236070 h 1334067"/>
              <a:gd name="connsiteX2" fmla="*/ 1836205 w 1836205"/>
              <a:gd name="connsiteY2" fmla="*/ 1309029 h 1334067"/>
              <a:gd name="connsiteX3" fmla="*/ 1619622 w 1836205"/>
              <a:gd name="connsiteY3" fmla="*/ 1334067 h 1334067"/>
              <a:gd name="connsiteX4" fmla="*/ 1463534 w 1836205"/>
              <a:gd name="connsiteY4" fmla="*/ 1225754 h 1334067"/>
              <a:gd name="connsiteX5" fmla="*/ 1607791 w 1836205"/>
              <a:gd name="connsiteY5" fmla="*/ 1148128 h 1334067"/>
              <a:gd name="connsiteX6" fmla="*/ 211241 w 1836205"/>
              <a:gd name="connsiteY6" fmla="*/ 589924 h 1334067"/>
              <a:gd name="connsiteX7" fmla="*/ 0 w 1836205"/>
              <a:gd name="connsiteY7" fmla="*/ 0 h 1334067"/>
              <a:gd name="connsiteX0" fmla="*/ 0 w 1855664"/>
              <a:gd name="connsiteY0" fmla="*/ 0 h 1334067"/>
              <a:gd name="connsiteX1" fmla="*/ 1769789 w 1855664"/>
              <a:gd name="connsiteY1" fmla="*/ 1236070 h 1334067"/>
              <a:gd name="connsiteX2" fmla="*/ 1836205 w 1855664"/>
              <a:gd name="connsiteY2" fmla="*/ 1309029 h 1334067"/>
              <a:gd name="connsiteX3" fmla="*/ 1619622 w 1855664"/>
              <a:gd name="connsiteY3" fmla="*/ 1334067 h 1334067"/>
              <a:gd name="connsiteX4" fmla="*/ 1463534 w 1855664"/>
              <a:gd name="connsiteY4" fmla="*/ 1225754 h 1334067"/>
              <a:gd name="connsiteX5" fmla="*/ 1607791 w 1855664"/>
              <a:gd name="connsiteY5" fmla="*/ 1148128 h 1334067"/>
              <a:gd name="connsiteX6" fmla="*/ 211241 w 1855664"/>
              <a:gd name="connsiteY6" fmla="*/ 589924 h 1334067"/>
              <a:gd name="connsiteX7" fmla="*/ 0 w 1855664"/>
              <a:gd name="connsiteY7" fmla="*/ 0 h 1334067"/>
              <a:gd name="connsiteX0" fmla="*/ 0 w 1956239"/>
              <a:gd name="connsiteY0" fmla="*/ 0 h 1334067"/>
              <a:gd name="connsiteX1" fmla="*/ 1769789 w 1956239"/>
              <a:gd name="connsiteY1" fmla="*/ 1236070 h 1334067"/>
              <a:gd name="connsiteX2" fmla="*/ 1836205 w 1956239"/>
              <a:gd name="connsiteY2" fmla="*/ 1309029 h 1334067"/>
              <a:gd name="connsiteX3" fmla="*/ 1619622 w 1956239"/>
              <a:gd name="connsiteY3" fmla="*/ 1334067 h 1334067"/>
              <a:gd name="connsiteX4" fmla="*/ 1463534 w 1956239"/>
              <a:gd name="connsiteY4" fmla="*/ 1225754 h 1334067"/>
              <a:gd name="connsiteX5" fmla="*/ 1607791 w 1956239"/>
              <a:gd name="connsiteY5" fmla="*/ 1148128 h 1334067"/>
              <a:gd name="connsiteX6" fmla="*/ 211241 w 1956239"/>
              <a:gd name="connsiteY6" fmla="*/ 589924 h 1334067"/>
              <a:gd name="connsiteX7" fmla="*/ 0 w 1956239"/>
              <a:gd name="connsiteY7" fmla="*/ 0 h 1334067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836205 w 1971426"/>
              <a:gd name="connsiteY2" fmla="*/ 1365204 h 1390242"/>
              <a:gd name="connsiteX3" fmla="*/ 1619622 w 1971426"/>
              <a:gd name="connsiteY3" fmla="*/ 1390242 h 1390242"/>
              <a:gd name="connsiteX4" fmla="*/ 1463534 w 1971426"/>
              <a:gd name="connsiteY4" fmla="*/ 1281929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63534 w 1971426"/>
              <a:gd name="connsiteY4" fmla="*/ 1281929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50839 w 1971426"/>
              <a:gd name="connsiteY4" fmla="*/ 118717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50839 w 1971426"/>
              <a:gd name="connsiteY4" fmla="*/ 118717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867419 w 1971426"/>
              <a:gd name="connsiteY2" fmla="*/ 1283779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403212"/>
              <a:gd name="connsiteX1" fmla="*/ 1769789 w 1971426"/>
              <a:gd name="connsiteY1" fmla="*/ 1292245 h 1403212"/>
              <a:gd name="connsiteX2" fmla="*/ 1867419 w 1971426"/>
              <a:gd name="connsiteY2" fmla="*/ 1283779 h 1403212"/>
              <a:gd name="connsiteX3" fmla="*/ 1602721 w 1971426"/>
              <a:gd name="connsiteY3" fmla="*/ 1403212 h 1403212"/>
              <a:gd name="connsiteX4" fmla="*/ 1523274 w 1971426"/>
              <a:gd name="connsiteY4" fmla="*/ 1204737 h 1403212"/>
              <a:gd name="connsiteX5" fmla="*/ 1607791 w 1971426"/>
              <a:gd name="connsiteY5" fmla="*/ 1204303 h 1403212"/>
              <a:gd name="connsiteX6" fmla="*/ 211241 w 1971426"/>
              <a:gd name="connsiteY6" fmla="*/ 646099 h 1403212"/>
              <a:gd name="connsiteX7" fmla="*/ 0 w 1971426"/>
              <a:gd name="connsiteY7" fmla="*/ 56175 h 1403212"/>
              <a:gd name="connsiteX0" fmla="*/ 0 w 1993389"/>
              <a:gd name="connsiteY0" fmla="*/ 57637 h 1404674"/>
              <a:gd name="connsiteX1" fmla="*/ 1793451 w 1993389"/>
              <a:gd name="connsiteY1" fmla="*/ 1275549 h 1404674"/>
              <a:gd name="connsiteX2" fmla="*/ 1867419 w 1993389"/>
              <a:gd name="connsiteY2" fmla="*/ 1285241 h 1404674"/>
              <a:gd name="connsiteX3" fmla="*/ 1602721 w 1993389"/>
              <a:gd name="connsiteY3" fmla="*/ 1404674 h 1404674"/>
              <a:gd name="connsiteX4" fmla="*/ 1523274 w 1993389"/>
              <a:gd name="connsiteY4" fmla="*/ 1206199 h 1404674"/>
              <a:gd name="connsiteX5" fmla="*/ 1607791 w 1993389"/>
              <a:gd name="connsiteY5" fmla="*/ 1205765 h 1404674"/>
              <a:gd name="connsiteX6" fmla="*/ 211241 w 1993389"/>
              <a:gd name="connsiteY6" fmla="*/ 647561 h 1404674"/>
              <a:gd name="connsiteX7" fmla="*/ 0 w 1993389"/>
              <a:gd name="connsiteY7" fmla="*/ 57637 h 1404674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211241 w 1908060"/>
              <a:gd name="connsiteY6" fmla="*/ 640124 h 1397237"/>
              <a:gd name="connsiteX7" fmla="*/ 0 w 1908060"/>
              <a:gd name="connsiteY7" fmla="*/ 50200 h 1397237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135816 w 1908060"/>
              <a:gd name="connsiteY6" fmla="*/ 471360 h 1397237"/>
              <a:gd name="connsiteX7" fmla="*/ 0 w 1908060"/>
              <a:gd name="connsiteY7" fmla="*/ 50200 h 1397237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135816 w 1908060"/>
              <a:gd name="connsiteY6" fmla="*/ 471360 h 1397237"/>
              <a:gd name="connsiteX7" fmla="*/ 0 w 1908060"/>
              <a:gd name="connsiteY7" fmla="*/ 50200 h 1397237"/>
              <a:gd name="connsiteX0" fmla="*/ 36952 w 1781338"/>
              <a:gd name="connsiteY0" fmla="*/ 42708 h 1523337"/>
              <a:gd name="connsiteX1" fmla="*/ 1657635 w 1781338"/>
              <a:gd name="connsiteY1" fmla="*/ 1394212 h 1523337"/>
              <a:gd name="connsiteX2" fmla="*/ 1731603 w 1781338"/>
              <a:gd name="connsiteY2" fmla="*/ 1403904 h 1523337"/>
              <a:gd name="connsiteX3" fmla="*/ 1466905 w 1781338"/>
              <a:gd name="connsiteY3" fmla="*/ 1523337 h 1523337"/>
              <a:gd name="connsiteX4" fmla="*/ 1387458 w 1781338"/>
              <a:gd name="connsiteY4" fmla="*/ 1324862 h 1523337"/>
              <a:gd name="connsiteX5" fmla="*/ 1471975 w 1781338"/>
              <a:gd name="connsiteY5" fmla="*/ 1324428 h 1523337"/>
              <a:gd name="connsiteX6" fmla="*/ 0 w 1781338"/>
              <a:gd name="connsiteY6" fmla="*/ 597460 h 1523337"/>
              <a:gd name="connsiteX7" fmla="*/ 36952 w 1781338"/>
              <a:gd name="connsiteY7" fmla="*/ 42708 h 1523337"/>
              <a:gd name="connsiteX0" fmla="*/ 36952 w 1804200"/>
              <a:gd name="connsiteY0" fmla="*/ 93012 h 1573641"/>
              <a:gd name="connsiteX1" fmla="*/ 1657635 w 1804200"/>
              <a:gd name="connsiteY1" fmla="*/ 1444516 h 1573641"/>
              <a:gd name="connsiteX2" fmla="*/ 1731603 w 1804200"/>
              <a:gd name="connsiteY2" fmla="*/ 1454208 h 1573641"/>
              <a:gd name="connsiteX3" fmla="*/ 1466905 w 1804200"/>
              <a:gd name="connsiteY3" fmla="*/ 1573641 h 1573641"/>
              <a:gd name="connsiteX4" fmla="*/ 1387458 w 1804200"/>
              <a:gd name="connsiteY4" fmla="*/ 1375166 h 1573641"/>
              <a:gd name="connsiteX5" fmla="*/ 1471975 w 1804200"/>
              <a:gd name="connsiteY5" fmla="*/ 1374732 h 1573641"/>
              <a:gd name="connsiteX6" fmla="*/ 0 w 1804200"/>
              <a:gd name="connsiteY6" fmla="*/ 647764 h 1573641"/>
              <a:gd name="connsiteX7" fmla="*/ 36952 w 1804200"/>
              <a:gd name="connsiteY7" fmla="*/ 93012 h 1573641"/>
              <a:gd name="connsiteX0" fmla="*/ 131362 w 1811918"/>
              <a:gd name="connsiteY0" fmla="*/ 84252 h 1686631"/>
              <a:gd name="connsiteX1" fmla="*/ 1657635 w 1811918"/>
              <a:gd name="connsiteY1" fmla="*/ 1557506 h 1686631"/>
              <a:gd name="connsiteX2" fmla="*/ 1731603 w 1811918"/>
              <a:gd name="connsiteY2" fmla="*/ 1567198 h 1686631"/>
              <a:gd name="connsiteX3" fmla="*/ 1466905 w 1811918"/>
              <a:gd name="connsiteY3" fmla="*/ 1686631 h 1686631"/>
              <a:gd name="connsiteX4" fmla="*/ 1387458 w 1811918"/>
              <a:gd name="connsiteY4" fmla="*/ 1488156 h 1686631"/>
              <a:gd name="connsiteX5" fmla="*/ 1471975 w 1811918"/>
              <a:gd name="connsiteY5" fmla="*/ 1487722 h 1686631"/>
              <a:gd name="connsiteX6" fmla="*/ 0 w 1811918"/>
              <a:gd name="connsiteY6" fmla="*/ 760754 h 1686631"/>
              <a:gd name="connsiteX7" fmla="*/ 131362 w 1811918"/>
              <a:gd name="connsiteY7" fmla="*/ 84252 h 1686631"/>
              <a:gd name="connsiteX0" fmla="*/ 131362 w 1812843"/>
              <a:gd name="connsiteY0" fmla="*/ 45441 h 1647820"/>
              <a:gd name="connsiteX1" fmla="*/ 1657635 w 1812843"/>
              <a:gd name="connsiteY1" fmla="*/ 1518695 h 1647820"/>
              <a:gd name="connsiteX2" fmla="*/ 1731603 w 1812843"/>
              <a:gd name="connsiteY2" fmla="*/ 1528387 h 1647820"/>
              <a:gd name="connsiteX3" fmla="*/ 1466905 w 1812843"/>
              <a:gd name="connsiteY3" fmla="*/ 1647820 h 1647820"/>
              <a:gd name="connsiteX4" fmla="*/ 1387458 w 1812843"/>
              <a:gd name="connsiteY4" fmla="*/ 1449345 h 1647820"/>
              <a:gd name="connsiteX5" fmla="*/ 1471975 w 1812843"/>
              <a:gd name="connsiteY5" fmla="*/ 1448911 h 1647820"/>
              <a:gd name="connsiteX6" fmla="*/ 0 w 1812843"/>
              <a:gd name="connsiteY6" fmla="*/ 721943 h 1647820"/>
              <a:gd name="connsiteX7" fmla="*/ 131362 w 1812843"/>
              <a:gd name="connsiteY7" fmla="*/ 45441 h 1647820"/>
              <a:gd name="connsiteX0" fmla="*/ 131362 w 1849540"/>
              <a:gd name="connsiteY0" fmla="*/ 77725 h 1680104"/>
              <a:gd name="connsiteX1" fmla="*/ 1657635 w 1849540"/>
              <a:gd name="connsiteY1" fmla="*/ 1550979 h 1680104"/>
              <a:gd name="connsiteX2" fmla="*/ 1731603 w 1849540"/>
              <a:gd name="connsiteY2" fmla="*/ 1560671 h 1680104"/>
              <a:gd name="connsiteX3" fmla="*/ 1466905 w 1849540"/>
              <a:gd name="connsiteY3" fmla="*/ 1680104 h 1680104"/>
              <a:gd name="connsiteX4" fmla="*/ 1387458 w 1849540"/>
              <a:gd name="connsiteY4" fmla="*/ 1481629 h 1680104"/>
              <a:gd name="connsiteX5" fmla="*/ 1471975 w 1849540"/>
              <a:gd name="connsiteY5" fmla="*/ 1481195 h 1680104"/>
              <a:gd name="connsiteX6" fmla="*/ 0 w 1849540"/>
              <a:gd name="connsiteY6" fmla="*/ 754227 h 1680104"/>
              <a:gd name="connsiteX7" fmla="*/ 131362 w 1849540"/>
              <a:gd name="connsiteY7" fmla="*/ 77725 h 1680104"/>
              <a:gd name="connsiteX0" fmla="*/ 153383 w 1852343"/>
              <a:gd name="connsiteY0" fmla="*/ 81413 h 1627130"/>
              <a:gd name="connsiteX1" fmla="*/ 1657635 w 1852343"/>
              <a:gd name="connsiteY1" fmla="*/ 1498005 h 1627130"/>
              <a:gd name="connsiteX2" fmla="*/ 1731603 w 1852343"/>
              <a:gd name="connsiteY2" fmla="*/ 1507697 h 1627130"/>
              <a:gd name="connsiteX3" fmla="*/ 1466905 w 1852343"/>
              <a:gd name="connsiteY3" fmla="*/ 1627130 h 1627130"/>
              <a:gd name="connsiteX4" fmla="*/ 1387458 w 1852343"/>
              <a:gd name="connsiteY4" fmla="*/ 1428655 h 1627130"/>
              <a:gd name="connsiteX5" fmla="*/ 1471975 w 1852343"/>
              <a:gd name="connsiteY5" fmla="*/ 1428221 h 1627130"/>
              <a:gd name="connsiteX6" fmla="*/ 0 w 1852343"/>
              <a:gd name="connsiteY6" fmla="*/ 701253 h 1627130"/>
              <a:gd name="connsiteX7" fmla="*/ 153383 w 1852343"/>
              <a:gd name="connsiteY7" fmla="*/ 81413 h 1627130"/>
              <a:gd name="connsiteX0" fmla="*/ 153383 w 1849013"/>
              <a:gd name="connsiteY0" fmla="*/ 64266 h 1609983"/>
              <a:gd name="connsiteX1" fmla="*/ 1657635 w 1849013"/>
              <a:gd name="connsiteY1" fmla="*/ 1480858 h 1609983"/>
              <a:gd name="connsiteX2" fmla="*/ 1731603 w 1849013"/>
              <a:gd name="connsiteY2" fmla="*/ 1490550 h 1609983"/>
              <a:gd name="connsiteX3" fmla="*/ 1466905 w 1849013"/>
              <a:gd name="connsiteY3" fmla="*/ 1609983 h 1609983"/>
              <a:gd name="connsiteX4" fmla="*/ 1387458 w 1849013"/>
              <a:gd name="connsiteY4" fmla="*/ 1411508 h 1609983"/>
              <a:gd name="connsiteX5" fmla="*/ 1471975 w 1849013"/>
              <a:gd name="connsiteY5" fmla="*/ 1411074 h 1609983"/>
              <a:gd name="connsiteX6" fmla="*/ 0 w 1849013"/>
              <a:gd name="connsiteY6" fmla="*/ 684106 h 1609983"/>
              <a:gd name="connsiteX7" fmla="*/ 153383 w 1849013"/>
              <a:gd name="connsiteY7" fmla="*/ 64266 h 1609983"/>
              <a:gd name="connsiteX0" fmla="*/ 153383 w 1736129"/>
              <a:gd name="connsiteY0" fmla="*/ 61823 h 1607540"/>
              <a:gd name="connsiteX1" fmla="*/ 1657635 w 1736129"/>
              <a:gd name="connsiteY1" fmla="*/ 1478415 h 1607540"/>
              <a:gd name="connsiteX2" fmla="*/ 1731603 w 1736129"/>
              <a:gd name="connsiteY2" fmla="*/ 1488107 h 1607540"/>
              <a:gd name="connsiteX3" fmla="*/ 1466905 w 1736129"/>
              <a:gd name="connsiteY3" fmla="*/ 1607540 h 1607540"/>
              <a:gd name="connsiteX4" fmla="*/ 1387458 w 1736129"/>
              <a:gd name="connsiteY4" fmla="*/ 1409065 h 1607540"/>
              <a:gd name="connsiteX5" fmla="*/ 1471975 w 1736129"/>
              <a:gd name="connsiteY5" fmla="*/ 1408631 h 1607540"/>
              <a:gd name="connsiteX6" fmla="*/ 0 w 1736129"/>
              <a:gd name="connsiteY6" fmla="*/ 681663 h 1607540"/>
              <a:gd name="connsiteX7" fmla="*/ 153383 w 1736129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4097 w 1676892"/>
              <a:gd name="connsiteY5" fmla="*/ 1432899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4097 w 1676892"/>
              <a:gd name="connsiteY5" fmla="*/ 1432899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49501 w 1676892"/>
              <a:gd name="connsiteY4" fmla="*/ 1407293 h 1607540"/>
              <a:gd name="connsiteX5" fmla="*/ 1414097 w 1676892"/>
              <a:gd name="connsiteY5" fmla="*/ 1432899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49501 w 1676892"/>
              <a:gd name="connsiteY4" fmla="*/ 1407293 h 1607540"/>
              <a:gd name="connsiteX5" fmla="*/ 1414097 w 1676892"/>
              <a:gd name="connsiteY5" fmla="*/ 1432899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59688 w 1642434"/>
              <a:gd name="connsiteY0" fmla="*/ 61823 h 1607540"/>
              <a:gd name="connsiteX1" fmla="*/ 1563940 w 1642434"/>
              <a:gd name="connsiteY1" fmla="*/ 1478415 h 1607540"/>
              <a:gd name="connsiteX2" fmla="*/ 1637908 w 1642434"/>
              <a:gd name="connsiteY2" fmla="*/ 1488107 h 1607540"/>
              <a:gd name="connsiteX3" fmla="*/ 1373210 w 1642434"/>
              <a:gd name="connsiteY3" fmla="*/ 1607540 h 1607540"/>
              <a:gd name="connsiteX4" fmla="*/ 1315043 w 1642434"/>
              <a:gd name="connsiteY4" fmla="*/ 1407293 h 1607540"/>
              <a:gd name="connsiteX5" fmla="*/ 1379639 w 1642434"/>
              <a:gd name="connsiteY5" fmla="*/ 1432899 h 1607540"/>
              <a:gd name="connsiteX6" fmla="*/ 0 w 1642434"/>
              <a:gd name="connsiteY6" fmla="*/ 466991 h 1607540"/>
              <a:gd name="connsiteX7" fmla="*/ 59688 w 1642434"/>
              <a:gd name="connsiteY7" fmla="*/ 61823 h 1607540"/>
              <a:gd name="connsiteX0" fmla="*/ 536315 w 2119061"/>
              <a:gd name="connsiteY0" fmla="*/ 61823 h 1607540"/>
              <a:gd name="connsiteX1" fmla="*/ 2040567 w 2119061"/>
              <a:gd name="connsiteY1" fmla="*/ 1478415 h 1607540"/>
              <a:gd name="connsiteX2" fmla="*/ 2114535 w 2119061"/>
              <a:gd name="connsiteY2" fmla="*/ 1488107 h 1607540"/>
              <a:gd name="connsiteX3" fmla="*/ 1849837 w 2119061"/>
              <a:gd name="connsiteY3" fmla="*/ 1607540 h 1607540"/>
              <a:gd name="connsiteX4" fmla="*/ 1791670 w 2119061"/>
              <a:gd name="connsiteY4" fmla="*/ 1407293 h 1607540"/>
              <a:gd name="connsiteX5" fmla="*/ 1856266 w 2119061"/>
              <a:gd name="connsiteY5" fmla="*/ 1432899 h 1607540"/>
              <a:gd name="connsiteX6" fmla="*/ 0 w 2119061"/>
              <a:gd name="connsiteY6" fmla="*/ 510561 h 1607540"/>
              <a:gd name="connsiteX7" fmla="*/ 536315 w 2119061"/>
              <a:gd name="connsiteY7" fmla="*/ 61823 h 1607540"/>
              <a:gd name="connsiteX0" fmla="*/ 0 w 2381904"/>
              <a:gd name="connsiteY0" fmla="*/ 72195 h 1453476"/>
              <a:gd name="connsiteX1" fmla="*/ 2307936 w 2381904"/>
              <a:gd name="connsiteY1" fmla="*/ 1324351 h 1453476"/>
              <a:gd name="connsiteX2" fmla="*/ 2381904 w 2381904"/>
              <a:gd name="connsiteY2" fmla="*/ 1334043 h 1453476"/>
              <a:gd name="connsiteX3" fmla="*/ 2117206 w 2381904"/>
              <a:gd name="connsiteY3" fmla="*/ 1453476 h 1453476"/>
              <a:gd name="connsiteX4" fmla="*/ 2059039 w 2381904"/>
              <a:gd name="connsiteY4" fmla="*/ 1253229 h 1453476"/>
              <a:gd name="connsiteX5" fmla="*/ 2123635 w 2381904"/>
              <a:gd name="connsiteY5" fmla="*/ 1278835 h 1453476"/>
              <a:gd name="connsiteX6" fmla="*/ 267369 w 2381904"/>
              <a:gd name="connsiteY6" fmla="*/ 356497 h 1453476"/>
              <a:gd name="connsiteX7" fmla="*/ 0 w 2381904"/>
              <a:gd name="connsiteY7" fmla="*/ 72195 h 1453476"/>
              <a:gd name="connsiteX0" fmla="*/ 0 w 2381904"/>
              <a:gd name="connsiteY0" fmla="*/ 318753 h 1700034"/>
              <a:gd name="connsiteX1" fmla="*/ 2307936 w 2381904"/>
              <a:gd name="connsiteY1" fmla="*/ 1570909 h 1700034"/>
              <a:gd name="connsiteX2" fmla="*/ 2381904 w 2381904"/>
              <a:gd name="connsiteY2" fmla="*/ 1580601 h 1700034"/>
              <a:gd name="connsiteX3" fmla="*/ 2117206 w 2381904"/>
              <a:gd name="connsiteY3" fmla="*/ 1700034 h 1700034"/>
              <a:gd name="connsiteX4" fmla="*/ 2059039 w 2381904"/>
              <a:gd name="connsiteY4" fmla="*/ 1499787 h 1700034"/>
              <a:gd name="connsiteX5" fmla="*/ 2123635 w 2381904"/>
              <a:gd name="connsiteY5" fmla="*/ 1525393 h 1700034"/>
              <a:gd name="connsiteX6" fmla="*/ 267369 w 2381904"/>
              <a:gd name="connsiteY6" fmla="*/ 603055 h 1700034"/>
              <a:gd name="connsiteX7" fmla="*/ 0 w 2381904"/>
              <a:gd name="connsiteY7" fmla="*/ 318753 h 1700034"/>
              <a:gd name="connsiteX0" fmla="*/ 0 w 2381904"/>
              <a:gd name="connsiteY0" fmla="*/ 318753 h 1700034"/>
              <a:gd name="connsiteX1" fmla="*/ 2307936 w 2381904"/>
              <a:gd name="connsiteY1" fmla="*/ 1570909 h 1700034"/>
              <a:gd name="connsiteX2" fmla="*/ 2381904 w 2381904"/>
              <a:gd name="connsiteY2" fmla="*/ 1580601 h 1700034"/>
              <a:gd name="connsiteX3" fmla="*/ 2117206 w 2381904"/>
              <a:gd name="connsiteY3" fmla="*/ 1700034 h 1700034"/>
              <a:gd name="connsiteX4" fmla="*/ 2059039 w 2381904"/>
              <a:gd name="connsiteY4" fmla="*/ 1499787 h 1700034"/>
              <a:gd name="connsiteX5" fmla="*/ 2123635 w 2381904"/>
              <a:gd name="connsiteY5" fmla="*/ 1525393 h 1700034"/>
              <a:gd name="connsiteX6" fmla="*/ 267369 w 2381904"/>
              <a:gd name="connsiteY6" fmla="*/ 603055 h 1700034"/>
              <a:gd name="connsiteX7" fmla="*/ 0 w 2381904"/>
              <a:gd name="connsiteY7" fmla="*/ 318753 h 1700034"/>
              <a:gd name="connsiteX0" fmla="*/ 344152 w 2726056"/>
              <a:gd name="connsiteY0" fmla="*/ 318753 h 1700034"/>
              <a:gd name="connsiteX1" fmla="*/ 2652088 w 2726056"/>
              <a:gd name="connsiteY1" fmla="*/ 1570909 h 1700034"/>
              <a:gd name="connsiteX2" fmla="*/ 2726056 w 2726056"/>
              <a:gd name="connsiteY2" fmla="*/ 1580601 h 1700034"/>
              <a:gd name="connsiteX3" fmla="*/ 2461358 w 2726056"/>
              <a:gd name="connsiteY3" fmla="*/ 1700034 h 1700034"/>
              <a:gd name="connsiteX4" fmla="*/ 2403191 w 2726056"/>
              <a:gd name="connsiteY4" fmla="*/ 1499787 h 1700034"/>
              <a:gd name="connsiteX5" fmla="*/ 2467787 w 2726056"/>
              <a:gd name="connsiteY5" fmla="*/ 1525393 h 1700034"/>
              <a:gd name="connsiteX6" fmla="*/ 0 w 2726056"/>
              <a:gd name="connsiteY6" fmla="*/ 923739 h 1700034"/>
              <a:gd name="connsiteX7" fmla="*/ 344152 w 2726056"/>
              <a:gd name="connsiteY7" fmla="*/ 318753 h 1700034"/>
              <a:gd name="connsiteX0" fmla="*/ 0 w 2969942"/>
              <a:gd name="connsiteY0" fmla="*/ 373783 h 1436295"/>
              <a:gd name="connsiteX1" fmla="*/ 2895974 w 2969942"/>
              <a:gd name="connsiteY1" fmla="*/ 1307170 h 1436295"/>
              <a:gd name="connsiteX2" fmla="*/ 2969942 w 2969942"/>
              <a:gd name="connsiteY2" fmla="*/ 1316862 h 1436295"/>
              <a:gd name="connsiteX3" fmla="*/ 2705244 w 2969942"/>
              <a:gd name="connsiteY3" fmla="*/ 1436295 h 1436295"/>
              <a:gd name="connsiteX4" fmla="*/ 2647077 w 2969942"/>
              <a:gd name="connsiteY4" fmla="*/ 1236048 h 1436295"/>
              <a:gd name="connsiteX5" fmla="*/ 2711673 w 2969942"/>
              <a:gd name="connsiteY5" fmla="*/ 1261654 h 1436295"/>
              <a:gd name="connsiteX6" fmla="*/ 243886 w 2969942"/>
              <a:gd name="connsiteY6" fmla="*/ 660000 h 1436295"/>
              <a:gd name="connsiteX7" fmla="*/ 0 w 2969942"/>
              <a:gd name="connsiteY7" fmla="*/ 373783 h 1436295"/>
              <a:gd name="connsiteX0" fmla="*/ 0 w 3163849"/>
              <a:gd name="connsiteY0" fmla="*/ 440693 h 1212447"/>
              <a:gd name="connsiteX1" fmla="*/ 3089881 w 3163849"/>
              <a:gd name="connsiteY1" fmla="*/ 1083322 h 1212447"/>
              <a:gd name="connsiteX2" fmla="*/ 3163849 w 3163849"/>
              <a:gd name="connsiteY2" fmla="*/ 1093014 h 1212447"/>
              <a:gd name="connsiteX3" fmla="*/ 2899151 w 3163849"/>
              <a:gd name="connsiteY3" fmla="*/ 1212447 h 1212447"/>
              <a:gd name="connsiteX4" fmla="*/ 2840984 w 3163849"/>
              <a:gd name="connsiteY4" fmla="*/ 1012200 h 1212447"/>
              <a:gd name="connsiteX5" fmla="*/ 2905580 w 3163849"/>
              <a:gd name="connsiteY5" fmla="*/ 1037806 h 1212447"/>
              <a:gd name="connsiteX6" fmla="*/ 437793 w 3163849"/>
              <a:gd name="connsiteY6" fmla="*/ 436152 h 1212447"/>
              <a:gd name="connsiteX7" fmla="*/ 0 w 3163849"/>
              <a:gd name="connsiteY7" fmla="*/ 440693 h 1212447"/>
              <a:gd name="connsiteX0" fmla="*/ 0 w 3163849"/>
              <a:gd name="connsiteY0" fmla="*/ 440693 h 1212447"/>
              <a:gd name="connsiteX1" fmla="*/ 3089881 w 3163849"/>
              <a:gd name="connsiteY1" fmla="*/ 1083322 h 1212447"/>
              <a:gd name="connsiteX2" fmla="*/ 3163849 w 3163849"/>
              <a:gd name="connsiteY2" fmla="*/ 1093014 h 1212447"/>
              <a:gd name="connsiteX3" fmla="*/ 2899151 w 3163849"/>
              <a:gd name="connsiteY3" fmla="*/ 1212447 h 1212447"/>
              <a:gd name="connsiteX4" fmla="*/ 2840984 w 3163849"/>
              <a:gd name="connsiteY4" fmla="*/ 1012200 h 1212447"/>
              <a:gd name="connsiteX5" fmla="*/ 2905580 w 3163849"/>
              <a:gd name="connsiteY5" fmla="*/ 1037806 h 1212447"/>
              <a:gd name="connsiteX6" fmla="*/ 373948 w 3163849"/>
              <a:gd name="connsiteY6" fmla="*/ 562784 h 1212447"/>
              <a:gd name="connsiteX7" fmla="*/ 0 w 3163849"/>
              <a:gd name="connsiteY7" fmla="*/ 440693 h 1212447"/>
              <a:gd name="connsiteX0" fmla="*/ 0 w 3163849"/>
              <a:gd name="connsiteY0" fmla="*/ 778285 h 1550039"/>
              <a:gd name="connsiteX1" fmla="*/ 3089881 w 3163849"/>
              <a:gd name="connsiteY1" fmla="*/ 1420914 h 1550039"/>
              <a:gd name="connsiteX2" fmla="*/ 3163849 w 3163849"/>
              <a:gd name="connsiteY2" fmla="*/ 1430606 h 1550039"/>
              <a:gd name="connsiteX3" fmla="*/ 2899151 w 3163849"/>
              <a:gd name="connsiteY3" fmla="*/ 1550039 h 1550039"/>
              <a:gd name="connsiteX4" fmla="*/ 2840984 w 3163849"/>
              <a:gd name="connsiteY4" fmla="*/ 1349792 h 1550039"/>
              <a:gd name="connsiteX5" fmla="*/ 2905580 w 3163849"/>
              <a:gd name="connsiteY5" fmla="*/ 1375398 h 1550039"/>
              <a:gd name="connsiteX6" fmla="*/ 373948 w 3163849"/>
              <a:gd name="connsiteY6" fmla="*/ 900376 h 1550039"/>
              <a:gd name="connsiteX7" fmla="*/ 0 w 3163849"/>
              <a:gd name="connsiteY7" fmla="*/ 778285 h 1550039"/>
              <a:gd name="connsiteX0" fmla="*/ 0 w 3163849"/>
              <a:gd name="connsiteY0" fmla="*/ 778285 h 1550039"/>
              <a:gd name="connsiteX1" fmla="*/ 3089881 w 3163849"/>
              <a:gd name="connsiteY1" fmla="*/ 1420914 h 1550039"/>
              <a:gd name="connsiteX2" fmla="*/ 3163849 w 3163849"/>
              <a:gd name="connsiteY2" fmla="*/ 1430606 h 1550039"/>
              <a:gd name="connsiteX3" fmla="*/ 2899151 w 3163849"/>
              <a:gd name="connsiteY3" fmla="*/ 1550039 h 1550039"/>
              <a:gd name="connsiteX4" fmla="*/ 2840984 w 3163849"/>
              <a:gd name="connsiteY4" fmla="*/ 1349792 h 1550039"/>
              <a:gd name="connsiteX5" fmla="*/ 2905580 w 3163849"/>
              <a:gd name="connsiteY5" fmla="*/ 1375398 h 1550039"/>
              <a:gd name="connsiteX6" fmla="*/ 373948 w 3163849"/>
              <a:gd name="connsiteY6" fmla="*/ 900376 h 1550039"/>
              <a:gd name="connsiteX7" fmla="*/ 0 w 3163849"/>
              <a:gd name="connsiteY7" fmla="*/ 778285 h 1550039"/>
              <a:gd name="connsiteX0" fmla="*/ 0 w 3163849"/>
              <a:gd name="connsiteY0" fmla="*/ 778285 h 1550039"/>
              <a:gd name="connsiteX1" fmla="*/ 3089881 w 3163849"/>
              <a:gd name="connsiteY1" fmla="*/ 1420914 h 1550039"/>
              <a:gd name="connsiteX2" fmla="*/ 3163849 w 3163849"/>
              <a:gd name="connsiteY2" fmla="*/ 1430606 h 1550039"/>
              <a:gd name="connsiteX3" fmla="*/ 2899151 w 3163849"/>
              <a:gd name="connsiteY3" fmla="*/ 1550039 h 1550039"/>
              <a:gd name="connsiteX4" fmla="*/ 2840984 w 3163849"/>
              <a:gd name="connsiteY4" fmla="*/ 1349792 h 1550039"/>
              <a:gd name="connsiteX5" fmla="*/ 2905580 w 3163849"/>
              <a:gd name="connsiteY5" fmla="*/ 1375398 h 1550039"/>
              <a:gd name="connsiteX6" fmla="*/ 373948 w 3163849"/>
              <a:gd name="connsiteY6" fmla="*/ 900376 h 1550039"/>
              <a:gd name="connsiteX7" fmla="*/ 0 w 3163849"/>
              <a:gd name="connsiteY7" fmla="*/ 778285 h 1550039"/>
              <a:gd name="connsiteX0" fmla="*/ 0 w 3163849"/>
              <a:gd name="connsiteY0" fmla="*/ 947158 h 1718912"/>
              <a:gd name="connsiteX1" fmla="*/ 3089881 w 3163849"/>
              <a:gd name="connsiteY1" fmla="*/ 1589787 h 1718912"/>
              <a:gd name="connsiteX2" fmla="*/ 3163849 w 3163849"/>
              <a:gd name="connsiteY2" fmla="*/ 1599479 h 1718912"/>
              <a:gd name="connsiteX3" fmla="*/ 2899151 w 3163849"/>
              <a:gd name="connsiteY3" fmla="*/ 1718912 h 1718912"/>
              <a:gd name="connsiteX4" fmla="*/ 2840984 w 3163849"/>
              <a:gd name="connsiteY4" fmla="*/ 1518665 h 1718912"/>
              <a:gd name="connsiteX5" fmla="*/ 2905580 w 3163849"/>
              <a:gd name="connsiteY5" fmla="*/ 1544271 h 1718912"/>
              <a:gd name="connsiteX6" fmla="*/ 373948 w 3163849"/>
              <a:gd name="connsiteY6" fmla="*/ 1069249 h 1718912"/>
              <a:gd name="connsiteX7" fmla="*/ 0 w 3163849"/>
              <a:gd name="connsiteY7" fmla="*/ 947158 h 171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849" h="1718912">
                <a:moveTo>
                  <a:pt x="0" y="947158"/>
                </a:moveTo>
                <a:cubicBezTo>
                  <a:pt x="1720415" y="-1116482"/>
                  <a:pt x="3390884" y="705247"/>
                  <a:pt x="3089881" y="1589787"/>
                </a:cubicBezTo>
                <a:lnTo>
                  <a:pt x="3163849" y="1599479"/>
                </a:lnTo>
                <a:cubicBezTo>
                  <a:pt x="3151718" y="1603531"/>
                  <a:pt x="2911282" y="1714860"/>
                  <a:pt x="2899151" y="1718912"/>
                </a:cubicBezTo>
                <a:lnTo>
                  <a:pt x="2840984" y="1518665"/>
                </a:lnTo>
                <a:cubicBezTo>
                  <a:pt x="2902393" y="1544258"/>
                  <a:pt x="2835823" y="1526484"/>
                  <a:pt x="2905580" y="1544271"/>
                </a:cubicBezTo>
                <a:cubicBezTo>
                  <a:pt x="2827446" y="383270"/>
                  <a:pt x="1582910" y="-328844"/>
                  <a:pt x="373948" y="1069249"/>
                </a:cubicBezTo>
                <a:lnTo>
                  <a:pt x="0" y="947158"/>
                </a:ln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100000">
                <a:srgbClr val="45968D"/>
              </a:gs>
            </a:gsLst>
            <a:lin ang="0" scaled="0"/>
            <a:tileRect/>
          </a:gradFill>
          <a:ln w="117475">
            <a:noFill/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50">
              <a:solidFill>
                <a:prstClr val="white"/>
              </a:solidFill>
            </a:endParaRPr>
          </a:p>
        </p:txBody>
      </p:sp>
      <p:sp>
        <p:nvSpPr>
          <p:cNvPr id="47" name="Forme libre 4">
            <a:extLst>
              <a:ext uri="{FF2B5EF4-FFF2-40B4-BE49-F238E27FC236}">
                <a16:creationId xmlns:a16="http://schemas.microsoft.com/office/drawing/2014/main" id="{B5C922AA-69A8-87CC-B33F-FD7DCCBCBCBD}"/>
              </a:ext>
            </a:extLst>
          </p:cNvPr>
          <p:cNvSpPr/>
          <p:nvPr/>
        </p:nvSpPr>
        <p:spPr>
          <a:xfrm rot="15618765">
            <a:off x="2989681" y="516225"/>
            <a:ext cx="3095952" cy="3733040"/>
          </a:xfrm>
          <a:custGeom>
            <a:avLst/>
            <a:gdLst>
              <a:gd name="connsiteX0" fmla="*/ 0 w 2474532"/>
              <a:gd name="connsiteY0" fmla="*/ 266949 h 1067795"/>
              <a:gd name="connsiteX1" fmla="*/ 1940635 w 2474532"/>
              <a:gd name="connsiteY1" fmla="*/ 266949 h 1067795"/>
              <a:gd name="connsiteX2" fmla="*/ 1940635 w 2474532"/>
              <a:gd name="connsiteY2" fmla="*/ 0 h 1067795"/>
              <a:gd name="connsiteX3" fmla="*/ 2474532 w 2474532"/>
              <a:gd name="connsiteY3" fmla="*/ 533898 h 1067795"/>
              <a:gd name="connsiteX4" fmla="*/ 1940635 w 2474532"/>
              <a:gd name="connsiteY4" fmla="*/ 1067795 h 1067795"/>
              <a:gd name="connsiteX5" fmla="*/ 1940635 w 2474532"/>
              <a:gd name="connsiteY5" fmla="*/ 800846 h 1067795"/>
              <a:gd name="connsiteX6" fmla="*/ 0 w 2474532"/>
              <a:gd name="connsiteY6" fmla="*/ 800846 h 1067795"/>
              <a:gd name="connsiteX7" fmla="*/ 0 w 2474532"/>
              <a:gd name="connsiteY7" fmla="*/ 266949 h 1067795"/>
              <a:gd name="connsiteX0" fmla="*/ 0 w 2532758"/>
              <a:gd name="connsiteY0" fmla="*/ 0 h 1470821"/>
              <a:gd name="connsiteX1" fmla="*/ 1998861 w 2532758"/>
              <a:gd name="connsiteY1" fmla="*/ 669975 h 1470821"/>
              <a:gd name="connsiteX2" fmla="*/ 1998861 w 2532758"/>
              <a:gd name="connsiteY2" fmla="*/ 403026 h 1470821"/>
              <a:gd name="connsiteX3" fmla="*/ 2532758 w 2532758"/>
              <a:gd name="connsiteY3" fmla="*/ 936924 h 1470821"/>
              <a:gd name="connsiteX4" fmla="*/ 1998861 w 2532758"/>
              <a:gd name="connsiteY4" fmla="*/ 1470821 h 1470821"/>
              <a:gd name="connsiteX5" fmla="*/ 1998861 w 2532758"/>
              <a:gd name="connsiteY5" fmla="*/ 1203872 h 1470821"/>
              <a:gd name="connsiteX6" fmla="*/ 58226 w 2532758"/>
              <a:gd name="connsiteY6" fmla="*/ 1203872 h 1470821"/>
              <a:gd name="connsiteX7" fmla="*/ 0 w 2532758"/>
              <a:gd name="connsiteY7" fmla="*/ 0 h 1470821"/>
              <a:gd name="connsiteX0" fmla="*/ 0 w 2567149"/>
              <a:gd name="connsiteY0" fmla="*/ 0 h 1777905"/>
              <a:gd name="connsiteX1" fmla="*/ 2033252 w 2567149"/>
              <a:gd name="connsiteY1" fmla="*/ 977059 h 1777905"/>
              <a:gd name="connsiteX2" fmla="*/ 2033252 w 2567149"/>
              <a:gd name="connsiteY2" fmla="*/ 710110 h 1777905"/>
              <a:gd name="connsiteX3" fmla="*/ 2567149 w 2567149"/>
              <a:gd name="connsiteY3" fmla="*/ 1244008 h 1777905"/>
              <a:gd name="connsiteX4" fmla="*/ 2033252 w 2567149"/>
              <a:gd name="connsiteY4" fmla="*/ 1777905 h 1777905"/>
              <a:gd name="connsiteX5" fmla="*/ 2033252 w 2567149"/>
              <a:gd name="connsiteY5" fmla="*/ 1510956 h 1777905"/>
              <a:gd name="connsiteX6" fmla="*/ 92617 w 2567149"/>
              <a:gd name="connsiteY6" fmla="*/ 1510956 h 1777905"/>
              <a:gd name="connsiteX7" fmla="*/ 0 w 2567149"/>
              <a:gd name="connsiteY7" fmla="*/ 0 h 1777905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150334 w 2567149"/>
              <a:gd name="connsiteY2" fmla="*/ 862024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150334 w 2567149"/>
              <a:gd name="connsiteY2" fmla="*/ 862024 h 2470820"/>
              <a:gd name="connsiteX3" fmla="*/ 2567149 w 2567149"/>
              <a:gd name="connsiteY3" fmla="*/ 1244008 h 2470820"/>
              <a:gd name="connsiteX4" fmla="*/ 2107759 w 2567149"/>
              <a:gd name="connsiteY4" fmla="*/ 1674820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854533"/>
              <a:gd name="connsiteY0" fmla="*/ 0 h 3149008"/>
              <a:gd name="connsiteX1" fmla="*/ 2422547 w 2854533"/>
              <a:gd name="connsiteY1" fmla="*/ 1733099 h 3149008"/>
              <a:gd name="connsiteX2" fmla="*/ 2437718 w 2854533"/>
              <a:gd name="connsiteY2" fmla="*/ 1540212 h 3149008"/>
              <a:gd name="connsiteX3" fmla="*/ 2854533 w 2854533"/>
              <a:gd name="connsiteY3" fmla="*/ 1922196 h 3149008"/>
              <a:gd name="connsiteX4" fmla="*/ 2395143 w 2854533"/>
              <a:gd name="connsiteY4" fmla="*/ 2353008 h 3149008"/>
              <a:gd name="connsiteX5" fmla="*/ 2388577 w 2854533"/>
              <a:gd name="connsiteY5" fmla="*/ 2189144 h 3149008"/>
              <a:gd name="connsiteX6" fmla="*/ 626161 w 2854533"/>
              <a:gd name="connsiteY6" fmla="*/ 3149008 h 3149008"/>
              <a:gd name="connsiteX7" fmla="*/ 0 w 2854533"/>
              <a:gd name="connsiteY7" fmla="*/ 0 h 3149008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781991"/>
              <a:gd name="connsiteY0" fmla="*/ 0 h 2637389"/>
              <a:gd name="connsiteX1" fmla="*/ 2350005 w 2781991"/>
              <a:gd name="connsiteY1" fmla="*/ 532441 h 2637389"/>
              <a:gd name="connsiteX2" fmla="*/ 2314489 w 2781991"/>
              <a:gd name="connsiteY2" fmla="*/ 381653 h 2637389"/>
              <a:gd name="connsiteX3" fmla="*/ 2781991 w 2781991"/>
              <a:gd name="connsiteY3" fmla="*/ 721538 h 2637389"/>
              <a:gd name="connsiteX4" fmla="*/ 2285467 w 2781991"/>
              <a:gd name="connsiteY4" fmla="*/ 1135609 h 2637389"/>
              <a:gd name="connsiteX5" fmla="*/ 2316035 w 2781991"/>
              <a:gd name="connsiteY5" fmla="*/ 988486 h 2637389"/>
              <a:gd name="connsiteX6" fmla="*/ 149152 w 2781991"/>
              <a:gd name="connsiteY6" fmla="*/ 2637389 h 2637389"/>
              <a:gd name="connsiteX7" fmla="*/ 0 w 2781991"/>
              <a:gd name="connsiteY7" fmla="*/ 0 h 2637389"/>
              <a:gd name="connsiteX0" fmla="*/ 0 w 2781991"/>
              <a:gd name="connsiteY0" fmla="*/ 47150 h 2684539"/>
              <a:gd name="connsiteX1" fmla="*/ 2350005 w 2781991"/>
              <a:gd name="connsiteY1" fmla="*/ 579591 h 2684539"/>
              <a:gd name="connsiteX2" fmla="*/ 2314489 w 2781991"/>
              <a:gd name="connsiteY2" fmla="*/ 428803 h 2684539"/>
              <a:gd name="connsiteX3" fmla="*/ 2781991 w 2781991"/>
              <a:gd name="connsiteY3" fmla="*/ 768688 h 2684539"/>
              <a:gd name="connsiteX4" fmla="*/ 2285467 w 2781991"/>
              <a:gd name="connsiteY4" fmla="*/ 1182759 h 2684539"/>
              <a:gd name="connsiteX5" fmla="*/ 2316035 w 2781991"/>
              <a:gd name="connsiteY5" fmla="*/ 1035636 h 2684539"/>
              <a:gd name="connsiteX6" fmla="*/ 149152 w 2781991"/>
              <a:gd name="connsiteY6" fmla="*/ 2684539 h 2684539"/>
              <a:gd name="connsiteX7" fmla="*/ 0 w 2781991"/>
              <a:gd name="connsiteY7" fmla="*/ 47150 h 2684539"/>
              <a:gd name="connsiteX0" fmla="*/ 0 w 2781991"/>
              <a:gd name="connsiteY0" fmla="*/ 47150 h 1182759"/>
              <a:gd name="connsiteX1" fmla="*/ 2350005 w 2781991"/>
              <a:gd name="connsiteY1" fmla="*/ 579591 h 1182759"/>
              <a:gd name="connsiteX2" fmla="*/ 2314489 w 2781991"/>
              <a:gd name="connsiteY2" fmla="*/ 428803 h 1182759"/>
              <a:gd name="connsiteX3" fmla="*/ 2781991 w 2781991"/>
              <a:gd name="connsiteY3" fmla="*/ 768688 h 1182759"/>
              <a:gd name="connsiteX4" fmla="*/ 2285467 w 2781991"/>
              <a:gd name="connsiteY4" fmla="*/ 1182759 h 1182759"/>
              <a:gd name="connsiteX5" fmla="*/ 2316035 w 2781991"/>
              <a:gd name="connsiteY5" fmla="*/ 1035636 h 1182759"/>
              <a:gd name="connsiteX6" fmla="*/ 66247 w 2781991"/>
              <a:gd name="connsiteY6" fmla="*/ 1012027 h 1182759"/>
              <a:gd name="connsiteX7" fmla="*/ 0 w 2781991"/>
              <a:gd name="connsiteY7" fmla="*/ 47150 h 1182759"/>
              <a:gd name="connsiteX0" fmla="*/ 0 w 2781991"/>
              <a:gd name="connsiteY0" fmla="*/ 47150 h 1182759"/>
              <a:gd name="connsiteX1" fmla="*/ 2350005 w 2781991"/>
              <a:gd name="connsiteY1" fmla="*/ 579591 h 1182759"/>
              <a:gd name="connsiteX2" fmla="*/ 2314489 w 2781991"/>
              <a:gd name="connsiteY2" fmla="*/ 428803 h 1182759"/>
              <a:gd name="connsiteX3" fmla="*/ 2781991 w 2781991"/>
              <a:gd name="connsiteY3" fmla="*/ 768688 h 1182759"/>
              <a:gd name="connsiteX4" fmla="*/ 2285467 w 2781991"/>
              <a:gd name="connsiteY4" fmla="*/ 1182759 h 1182759"/>
              <a:gd name="connsiteX5" fmla="*/ 2316035 w 2781991"/>
              <a:gd name="connsiteY5" fmla="*/ 1035636 h 1182759"/>
              <a:gd name="connsiteX6" fmla="*/ 66247 w 2781991"/>
              <a:gd name="connsiteY6" fmla="*/ 1012027 h 1182759"/>
              <a:gd name="connsiteX7" fmla="*/ 0 w 2781991"/>
              <a:gd name="connsiteY7" fmla="*/ 47150 h 1182759"/>
              <a:gd name="connsiteX0" fmla="*/ 0 w 2771628"/>
              <a:gd name="connsiteY0" fmla="*/ 130413 h 822199"/>
              <a:gd name="connsiteX1" fmla="*/ 2339642 w 2771628"/>
              <a:gd name="connsiteY1" fmla="*/ 219031 h 822199"/>
              <a:gd name="connsiteX2" fmla="*/ 2304126 w 2771628"/>
              <a:gd name="connsiteY2" fmla="*/ 68243 h 822199"/>
              <a:gd name="connsiteX3" fmla="*/ 2771628 w 2771628"/>
              <a:gd name="connsiteY3" fmla="*/ 408128 h 822199"/>
              <a:gd name="connsiteX4" fmla="*/ 2275104 w 2771628"/>
              <a:gd name="connsiteY4" fmla="*/ 822199 h 822199"/>
              <a:gd name="connsiteX5" fmla="*/ 2305672 w 2771628"/>
              <a:gd name="connsiteY5" fmla="*/ 675076 h 822199"/>
              <a:gd name="connsiteX6" fmla="*/ 55884 w 2771628"/>
              <a:gd name="connsiteY6" fmla="*/ 651467 h 822199"/>
              <a:gd name="connsiteX7" fmla="*/ 0 w 2771628"/>
              <a:gd name="connsiteY7" fmla="*/ 130413 h 822199"/>
              <a:gd name="connsiteX0" fmla="*/ 0 w 2771628"/>
              <a:gd name="connsiteY0" fmla="*/ 130413 h 822199"/>
              <a:gd name="connsiteX1" fmla="*/ 2339642 w 2771628"/>
              <a:gd name="connsiteY1" fmla="*/ 219031 h 822199"/>
              <a:gd name="connsiteX2" fmla="*/ 2304126 w 2771628"/>
              <a:gd name="connsiteY2" fmla="*/ 68243 h 822199"/>
              <a:gd name="connsiteX3" fmla="*/ 2771628 w 2771628"/>
              <a:gd name="connsiteY3" fmla="*/ 408128 h 822199"/>
              <a:gd name="connsiteX4" fmla="*/ 2275104 w 2771628"/>
              <a:gd name="connsiteY4" fmla="*/ 822199 h 822199"/>
              <a:gd name="connsiteX5" fmla="*/ 2305672 w 2771628"/>
              <a:gd name="connsiteY5" fmla="*/ 675076 h 822199"/>
              <a:gd name="connsiteX6" fmla="*/ 257873 w 2771628"/>
              <a:gd name="connsiteY6" fmla="*/ 600957 h 822199"/>
              <a:gd name="connsiteX7" fmla="*/ 0 w 2771628"/>
              <a:gd name="connsiteY7" fmla="*/ 130413 h 822199"/>
              <a:gd name="connsiteX0" fmla="*/ 0 w 2724996"/>
              <a:gd name="connsiteY0" fmla="*/ 91930 h 903096"/>
              <a:gd name="connsiteX1" fmla="*/ 2293010 w 2724996"/>
              <a:gd name="connsiteY1" fmla="*/ 299928 h 903096"/>
              <a:gd name="connsiteX2" fmla="*/ 2257494 w 2724996"/>
              <a:gd name="connsiteY2" fmla="*/ 149140 h 903096"/>
              <a:gd name="connsiteX3" fmla="*/ 2724996 w 2724996"/>
              <a:gd name="connsiteY3" fmla="*/ 489025 h 903096"/>
              <a:gd name="connsiteX4" fmla="*/ 2228472 w 2724996"/>
              <a:gd name="connsiteY4" fmla="*/ 903096 h 903096"/>
              <a:gd name="connsiteX5" fmla="*/ 2259040 w 2724996"/>
              <a:gd name="connsiteY5" fmla="*/ 755973 h 903096"/>
              <a:gd name="connsiteX6" fmla="*/ 211241 w 2724996"/>
              <a:gd name="connsiteY6" fmla="*/ 681854 h 903096"/>
              <a:gd name="connsiteX7" fmla="*/ 0 w 2724996"/>
              <a:gd name="connsiteY7" fmla="*/ 91930 h 903096"/>
              <a:gd name="connsiteX0" fmla="*/ 0 w 2724996"/>
              <a:gd name="connsiteY0" fmla="*/ 39053 h 850219"/>
              <a:gd name="connsiteX1" fmla="*/ 2293010 w 2724996"/>
              <a:gd name="connsiteY1" fmla="*/ 247051 h 850219"/>
              <a:gd name="connsiteX2" fmla="*/ 2257494 w 2724996"/>
              <a:gd name="connsiteY2" fmla="*/ 96263 h 850219"/>
              <a:gd name="connsiteX3" fmla="*/ 2724996 w 2724996"/>
              <a:gd name="connsiteY3" fmla="*/ 436148 h 850219"/>
              <a:gd name="connsiteX4" fmla="*/ 2228472 w 2724996"/>
              <a:gd name="connsiteY4" fmla="*/ 850219 h 850219"/>
              <a:gd name="connsiteX5" fmla="*/ 2259040 w 2724996"/>
              <a:gd name="connsiteY5" fmla="*/ 703096 h 850219"/>
              <a:gd name="connsiteX6" fmla="*/ 211241 w 2724996"/>
              <a:gd name="connsiteY6" fmla="*/ 628977 h 850219"/>
              <a:gd name="connsiteX7" fmla="*/ 0 w 2724996"/>
              <a:gd name="connsiteY7" fmla="*/ 39053 h 850219"/>
              <a:gd name="connsiteX0" fmla="*/ 0 w 2460344"/>
              <a:gd name="connsiteY0" fmla="*/ 39053 h 978844"/>
              <a:gd name="connsiteX1" fmla="*/ 2293010 w 2460344"/>
              <a:gd name="connsiteY1" fmla="*/ 247051 h 978844"/>
              <a:gd name="connsiteX2" fmla="*/ 2257494 w 2460344"/>
              <a:gd name="connsiteY2" fmla="*/ 96263 h 978844"/>
              <a:gd name="connsiteX3" fmla="*/ 2460344 w 2460344"/>
              <a:gd name="connsiteY3" fmla="*/ 978844 h 978844"/>
              <a:gd name="connsiteX4" fmla="*/ 2228472 w 2460344"/>
              <a:gd name="connsiteY4" fmla="*/ 850219 h 978844"/>
              <a:gd name="connsiteX5" fmla="*/ 2259040 w 2460344"/>
              <a:gd name="connsiteY5" fmla="*/ 703096 h 978844"/>
              <a:gd name="connsiteX6" fmla="*/ 211241 w 2460344"/>
              <a:gd name="connsiteY6" fmla="*/ 628977 h 978844"/>
              <a:gd name="connsiteX7" fmla="*/ 0 w 2460344"/>
              <a:gd name="connsiteY7" fmla="*/ 39053 h 978844"/>
              <a:gd name="connsiteX0" fmla="*/ 0 w 2599261"/>
              <a:gd name="connsiteY0" fmla="*/ 39053 h 978844"/>
              <a:gd name="connsiteX1" fmla="*/ 2293010 w 2599261"/>
              <a:gd name="connsiteY1" fmla="*/ 247051 h 978844"/>
              <a:gd name="connsiteX2" fmla="*/ 2594088 w 2599261"/>
              <a:gd name="connsiteY2" fmla="*/ 788859 h 978844"/>
              <a:gd name="connsiteX3" fmla="*/ 2460344 w 2599261"/>
              <a:gd name="connsiteY3" fmla="*/ 978844 h 978844"/>
              <a:gd name="connsiteX4" fmla="*/ 2228472 w 2599261"/>
              <a:gd name="connsiteY4" fmla="*/ 850219 h 978844"/>
              <a:gd name="connsiteX5" fmla="*/ 2259040 w 2599261"/>
              <a:gd name="connsiteY5" fmla="*/ 703096 h 978844"/>
              <a:gd name="connsiteX6" fmla="*/ 211241 w 2599261"/>
              <a:gd name="connsiteY6" fmla="*/ 628977 h 978844"/>
              <a:gd name="connsiteX7" fmla="*/ 0 w 2599261"/>
              <a:gd name="connsiteY7" fmla="*/ 39053 h 978844"/>
              <a:gd name="connsiteX0" fmla="*/ 0 w 2604224"/>
              <a:gd name="connsiteY0" fmla="*/ 7364 h 947155"/>
              <a:gd name="connsiteX1" fmla="*/ 2480316 w 2604224"/>
              <a:gd name="connsiteY1" fmla="*/ 750836 h 947155"/>
              <a:gd name="connsiteX2" fmla="*/ 2594088 w 2604224"/>
              <a:gd name="connsiteY2" fmla="*/ 757170 h 947155"/>
              <a:gd name="connsiteX3" fmla="*/ 2460344 w 2604224"/>
              <a:gd name="connsiteY3" fmla="*/ 947155 h 947155"/>
              <a:gd name="connsiteX4" fmla="*/ 2228472 w 2604224"/>
              <a:gd name="connsiteY4" fmla="*/ 818530 h 947155"/>
              <a:gd name="connsiteX5" fmla="*/ 2259040 w 2604224"/>
              <a:gd name="connsiteY5" fmla="*/ 671407 h 947155"/>
              <a:gd name="connsiteX6" fmla="*/ 211241 w 2604224"/>
              <a:gd name="connsiteY6" fmla="*/ 597288 h 947155"/>
              <a:gd name="connsiteX7" fmla="*/ 0 w 2604224"/>
              <a:gd name="connsiteY7" fmla="*/ 7364 h 947155"/>
              <a:gd name="connsiteX0" fmla="*/ 0 w 2604224"/>
              <a:gd name="connsiteY0" fmla="*/ 7364 h 947155"/>
              <a:gd name="connsiteX1" fmla="*/ 2480316 w 2604224"/>
              <a:gd name="connsiteY1" fmla="*/ 750836 h 947155"/>
              <a:gd name="connsiteX2" fmla="*/ 2594088 w 2604224"/>
              <a:gd name="connsiteY2" fmla="*/ 757170 h 947155"/>
              <a:gd name="connsiteX3" fmla="*/ 2460344 w 2604224"/>
              <a:gd name="connsiteY3" fmla="*/ 947155 h 947155"/>
              <a:gd name="connsiteX4" fmla="*/ 2304667 w 2604224"/>
              <a:gd name="connsiteY4" fmla="*/ 827980 h 947155"/>
              <a:gd name="connsiteX5" fmla="*/ 2259040 w 2604224"/>
              <a:gd name="connsiteY5" fmla="*/ 671407 h 947155"/>
              <a:gd name="connsiteX6" fmla="*/ 211241 w 2604224"/>
              <a:gd name="connsiteY6" fmla="*/ 597288 h 947155"/>
              <a:gd name="connsiteX7" fmla="*/ 0 w 2604224"/>
              <a:gd name="connsiteY7" fmla="*/ 7364 h 947155"/>
              <a:gd name="connsiteX0" fmla="*/ 0 w 2604224"/>
              <a:gd name="connsiteY0" fmla="*/ 24895 h 964686"/>
              <a:gd name="connsiteX1" fmla="*/ 2480316 w 2604224"/>
              <a:gd name="connsiteY1" fmla="*/ 768367 h 964686"/>
              <a:gd name="connsiteX2" fmla="*/ 2594088 w 2604224"/>
              <a:gd name="connsiteY2" fmla="*/ 774701 h 964686"/>
              <a:gd name="connsiteX3" fmla="*/ 2460344 w 2604224"/>
              <a:gd name="connsiteY3" fmla="*/ 964686 h 964686"/>
              <a:gd name="connsiteX4" fmla="*/ 2304667 w 2604224"/>
              <a:gd name="connsiteY4" fmla="*/ 845511 h 964686"/>
              <a:gd name="connsiteX5" fmla="*/ 2259040 w 2604224"/>
              <a:gd name="connsiteY5" fmla="*/ 688938 h 964686"/>
              <a:gd name="connsiteX6" fmla="*/ 211241 w 2604224"/>
              <a:gd name="connsiteY6" fmla="*/ 614819 h 964686"/>
              <a:gd name="connsiteX7" fmla="*/ 0 w 2604224"/>
              <a:gd name="connsiteY7" fmla="*/ 24895 h 964686"/>
              <a:gd name="connsiteX0" fmla="*/ 0 w 2604224"/>
              <a:gd name="connsiteY0" fmla="*/ 24895 h 1250649"/>
              <a:gd name="connsiteX1" fmla="*/ 2480316 w 2604224"/>
              <a:gd name="connsiteY1" fmla="*/ 768367 h 1250649"/>
              <a:gd name="connsiteX2" fmla="*/ 2594088 w 2604224"/>
              <a:gd name="connsiteY2" fmla="*/ 774701 h 1250649"/>
              <a:gd name="connsiteX3" fmla="*/ 2460344 w 2604224"/>
              <a:gd name="connsiteY3" fmla="*/ 964686 h 1250649"/>
              <a:gd name="connsiteX4" fmla="*/ 1463534 w 2604224"/>
              <a:gd name="connsiteY4" fmla="*/ 1250649 h 1250649"/>
              <a:gd name="connsiteX5" fmla="*/ 2259040 w 2604224"/>
              <a:gd name="connsiteY5" fmla="*/ 688938 h 1250649"/>
              <a:gd name="connsiteX6" fmla="*/ 211241 w 2604224"/>
              <a:gd name="connsiteY6" fmla="*/ 614819 h 1250649"/>
              <a:gd name="connsiteX7" fmla="*/ 0 w 2604224"/>
              <a:gd name="connsiteY7" fmla="*/ 24895 h 1250649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2460344 w 2604224"/>
              <a:gd name="connsiteY3" fmla="*/ 964686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2259040 w 2604224"/>
              <a:gd name="connsiteY6" fmla="*/ 688938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2259040 w 2604224"/>
              <a:gd name="connsiteY6" fmla="*/ 688938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836205 w 2604224"/>
              <a:gd name="connsiteY3" fmla="*/ 1333924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480345"/>
              <a:gd name="connsiteY0" fmla="*/ 24895 h 1358962"/>
              <a:gd name="connsiteX1" fmla="*/ 2480316 w 2480345"/>
              <a:gd name="connsiteY1" fmla="*/ 768367 h 1358962"/>
              <a:gd name="connsiteX2" fmla="*/ 1769789 w 2480345"/>
              <a:gd name="connsiteY2" fmla="*/ 1260965 h 1358962"/>
              <a:gd name="connsiteX3" fmla="*/ 1836205 w 2480345"/>
              <a:gd name="connsiteY3" fmla="*/ 1333924 h 1358962"/>
              <a:gd name="connsiteX4" fmla="*/ 1619622 w 2480345"/>
              <a:gd name="connsiteY4" fmla="*/ 1358962 h 1358962"/>
              <a:gd name="connsiteX5" fmla="*/ 1463534 w 2480345"/>
              <a:gd name="connsiteY5" fmla="*/ 1250649 h 1358962"/>
              <a:gd name="connsiteX6" fmla="*/ 1607791 w 2480345"/>
              <a:gd name="connsiteY6" fmla="*/ 1173023 h 1358962"/>
              <a:gd name="connsiteX7" fmla="*/ 211241 w 2480345"/>
              <a:gd name="connsiteY7" fmla="*/ 614819 h 1358962"/>
              <a:gd name="connsiteX8" fmla="*/ 0 w 2480345"/>
              <a:gd name="connsiteY8" fmla="*/ 24895 h 1358962"/>
              <a:gd name="connsiteX0" fmla="*/ 0 w 1914243"/>
              <a:gd name="connsiteY0" fmla="*/ 10865 h 1344932"/>
              <a:gd name="connsiteX1" fmla="*/ 1914053 w 1914243"/>
              <a:gd name="connsiteY1" fmla="*/ 1026914 h 1344932"/>
              <a:gd name="connsiteX2" fmla="*/ 1769789 w 1914243"/>
              <a:gd name="connsiteY2" fmla="*/ 1246935 h 1344932"/>
              <a:gd name="connsiteX3" fmla="*/ 1836205 w 1914243"/>
              <a:gd name="connsiteY3" fmla="*/ 1319894 h 1344932"/>
              <a:gd name="connsiteX4" fmla="*/ 1619622 w 1914243"/>
              <a:gd name="connsiteY4" fmla="*/ 1344932 h 1344932"/>
              <a:gd name="connsiteX5" fmla="*/ 1463534 w 1914243"/>
              <a:gd name="connsiteY5" fmla="*/ 1236619 h 1344932"/>
              <a:gd name="connsiteX6" fmla="*/ 1607791 w 1914243"/>
              <a:gd name="connsiteY6" fmla="*/ 1158993 h 1344932"/>
              <a:gd name="connsiteX7" fmla="*/ 211241 w 1914243"/>
              <a:gd name="connsiteY7" fmla="*/ 600789 h 1344932"/>
              <a:gd name="connsiteX8" fmla="*/ 0 w 1914243"/>
              <a:gd name="connsiteY8" fmla="*/ 10865 h 1344932"/>
              <a:gd name="connsiteX0" fmla="*/ 0 w 1895110"/>
              <a:gd name="connsiteY0" fmla="*/ 9842 h 1343909"/>
              <a:gd name="connsiteX1" fmla="*/ 1894876 w 1895110"/>
              <a:gd name="connsiteY1" fmla="*/ 1071955 h 1343909"/>
              <a:gd name="connsiteX2" fmla="*/ 1769789 w 1895110"/>
              <a:gd name="connsiteY2" fmla="*/ 1245912 h 1343909"/>
              <a:gd name="connsiteX3" fmla="*/ 1836205 w 1895110"/>
              <a:gd name="connsiteY3" fmla="*/ 1318871 h 1343909"/>
              <a:gd name="connsiteX4" fmla="*/ 1619622 w 1895110"/>
              <a:gd name="connsiteY4" fmla="*/ 1343909 h 1343909"/>
              <a:gd name="connsiteX5" fmla="*/ 1463534 w 1895110"/>
              <a:gd name="connsiteY5" fmla="*/ 1235596 h 1343909"/>
              <a:gd name="connsiteX6" fmla="*/ 1607791 w 1895110"/>
              <a:gd name="connsiteY6" fmla="*/ 1157970 h 1343909"/>
              <a:gd name="connsiteX7" fmla="*/ 211241 w 1895110"/>
              <a:gd name="connsiteY7" fmla="*/ 599766 h 1343909"/>
              <a:gd name="connsiteX8" fmla="*/ 0 w 1895110"/>
              <a:gd name="connsiteY8" fmla="*/ 9842 h 1343909"/>
              <a:gd name="connsiteX0" fmla="*/ 0 w 1897121"/>
              <a:gd name="connsiteY0" fmla="*/ 11277 h 1345344"/>
              <a:gd name="connsiteX1" fmla="*/ 1894876 w 1897121"/>
              <a:gd name="connsiteY1" fmla="*/ 1073390 h 1345344"/>
              <a:gd name="connsiteX2" fmla="*/ 1769789 w 1897121"/>
              <a:gd name="connsiteY2" fmla="*/ 1247347 h 1345344"/>
              <a:gd name="connsiteX3" fmla="*/ 1836205 w 1897121"/>
              <a:gd name="connsiteY3" fmla="*/ 1320306 h 1345344"/>
              <a:gd name="connsiteX4" fmla="*/ 1619622 w 1897121"/>
              <a:gd name="connsiteY4" fmla="*/ 1345344 h 1345344"/>
              <a:gd name="connsiteX5" fmla="*/ 1463534 w 1897121"/>
              <a:gd name="connsiteY5" fmla="*/ 1237031 h 1345344"/>
              <a:gd name="connsiteX6" fmla="*/ 1607791 w 1897121"/>
              <a:gd name="connsiteY6" fmla="*/ 1159405 h 1345344"/>
              <a:gd name="connsiteX7" fmla="*/ 211241 w 1897121"/>
              <a:gd name="connsiteY7" fmla="*/ 601201 h 1345344"/>
              <a:gd name="connsiteX8" fmla="*/ 0 w 1897121"/>
              <a:gd name="connsiteY8" fmla="*/ 11277 h 1345344"/>
              <a:gd name="connsiteX0" fmla="*/ 0 w 1836205"/>
              <a:gd name="connsiteY0" fmla="*/ 0 h 1334067"/>
              <a:gd name="connsiteX1" fmla="*/ 1769789 w 1836205"/>
              <a:gd name="connsiteY1" fmla="*/ 1236070 h 1334067"/>
              <a:gd name="connsiteX2" fmla="*/ 1836205 w 1836205"/>
              <a:gd name="connsiteY2" fmla="*/ 1309029 h 1334067"/>
              <a:gd name="connsiteX3" fmla="*/ 1619622 w 1836205"/>
              <a:gd name="connsiteY3" fmla="*/ 1334067 h 1334067"/>
              <a:gd name="connsiteX4" fmla="*/ 1463534 w 1836205"/>
              <a:gd name="connsiteY4" fmla="*/ 1225754 h 1334067"/>
              <a:gd name="connsiteX5" fmla="*/ 1607791 w 1836205"/>
              <a:gd name="connsiteY5" fmla="*/ 1148128 h 1334067"/>
              <a:gd name="connsiteX6" fmla="*/ 211241 w 1836205"/>
              <a:gd name="connsiteY6" fmla="*/ 589924 h 1334067"/>
              <a:gd name="connsiteX7" fmla="*/ 0 w 1836205"/>
              <a:gd name="connsiteY7" fmla="*/ 0 h 1334067"/>
              <a:gd name="connsiteX0" fmla="*/ 0 w 1855664"/>
              <a:gd name="connsiteY0" fmla="*/ 0 h 1334067"/>
              <a:gd name="connsiteX1" fmla="*/ 1769789 w 1855664"/>
              <a:gd name="connsiteY1" fmla="*/ 1236070 h 1334067"/>
              <a:gd name="connsiteX2" fmla="*/ 1836205 w 1855664"/>
              <a:gd name="connsiteY2" fmla="*/ 1309029 h 1334067"/>
              <a:gd name="connsiteX3" fmla="*/ 1619622 w 1855664"/>
              <a:gd name="connsiteY3" fmla="*/ 1334067 h 1334067"/>
              <a:gd name="connsiteX4" fmla="*/ 1463534 w 1855664"/>
              <a:gd name="connsiteY4" fmla="*/ 1225754 h 1334067"/>
              <a:gd name="connsiteX5" fmla="*/ 1607791 w 1855664"/>
              <a:gd name="connsiteY5" fmla="*/ 1148128 h 1334067"/>
              <a:gd name="connsiteX6" fmla="*/ 211241 w 1855664"/>
              <a:gd name="connsiteY6" fmla="*/ 589924 h 1334067"/>
              <a:gd name="connsiteX7" fmla="*/ 0 w 1855664"/>
              <a:gd name="connsiteY7" fmla="*/ 0 h 1334067"/>
              <a:gd name="connsiteX0" fmla="*/ 0 w 1956239"/>
              <a:gd name="connsiteY0" fmla="*/ 0 h 1334067"/>
              <a:gd name="connsiteX1" fmla="*/ 1769789 w 1956239"/>
              <a:gd name="connsiteY1" fmla="*/ 1236070 h 1334067"/>
              <a:gd name="connsiteX2" fmla="*/ 1836205 w 1956239"/>
              <a:gd name="connsiteY2" fmla="*/ 1309029 h 1334067"/>
              <a:gd name="connsiteX3" fmla="*/ 1619622 w 1956239"/>
              <a:gd name="connsiteY3" fmla="*/ 1334067 h 1334067"/>
              <a:gd name="connsiteX4" fmla="*/ 1463534 w 1956239"/>
              <a:gd name="connsiteY4" fmla="*/ 1225754 h 1334067"/>
              <a:gd name="connsiteX5" fmla="*/ 1607791 w 1956239"/>
              <a:gd name="connsiteY5" fmla="*/ 1148128 h 1334067"/>
              <a:gd name="connsiteX6" fmla="*/ 211241 w 1956239"/>
              <a:gd name="connsiteY6" fmla="*/ 589924 h 1334067"/>
              <a:gd name="connsiteX7" fmla="*/ 0 w 1956239"/>
              <a:gd name="connsiteY7" fmla="*/ 0 h 1334067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836205 w 1971426"/>
              <a:gd name="connsiteY2" fmla="*/ 1365204 h 1390242"/>
              <a:gd name="connsiteX3" fmla="*/ 1619622 w 1971426"/>
              <a:gd name="connsiteY3" fmla="*/ 1390242 h 1390242"/>
              <a:gd name="connsiteX4" fmla="*/ 1463534 w 1971426"/>
              <a:gd name="connsiteY4" fmla="*/ 1281929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63534 w 1971426"/>
              <a:gd name="connsiteY4" fmla="*/ 1281929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50839 w 1971426"/>
              <a:gd name="connsiteY4" fmla="*/ 118717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50839 w 1971426"/>
              <a:gd name="connsiteY4" fmla="*/ 118717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867419 w 1971426"/>
              <a:gd name="connsiteY2" fmla="*/ 1283779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403212"/>
              <a:gd name="connsiteX1" fmla="*/ 1769789 w 1971426"/>
              <a:gd name="connsiteY1" fmla="*/ 1292245 h 1403212"/>
              <a:gd name="connsiteX2" fmla="*/ 1867419 w 1971426"/>
              <a:gd name="connsiteY2" fmla="*/ 1283779 h 1403212"/>
              <a:gd name="connsiteX3" fmla="*/ 1602721 w 1971426"/>
              <a:gd name="connsiteY3" fmla="*/ 1403212 h 1403212"/>
              <a:gd name="connsiteX4" fmla="*/ 1523274 w 1971426"/>
              <a:gd name="connsiteY4" fmla="*/ 1204737 h 1403212"/>
              <a:gd name="connsiteX5" fmla="*/ 1607791 w 1971426"/>
              <a:gd name="connsiteY5" fmla="*/ 1204303 h 1403212"/>
              <a:gd name="connsiteX6" fmla="*/ 211241 w 1971426"/>
              <a:gd name="connsiteY6" fmla="*/ 646099 h 1403212"/>
              <a:gd name="connsiteX7" fmla="*/ 0 w 1971426"/>
              <a:gd name="connsiteY7" fmla="*/ 56175 h 1403212"/>
              <a:gd name="connsiteX0" fmla="*/ 0 w 1993389"/>
              <a:gd name="connsiteY0" fmla="*/ 57637 h 1404674"/>
              <a:gd name="connsiteX1" fmla="*/ 1793451 w 1993389"/>
              <a:gd name="connsiteY1" fmla="*/ 1275549 h 1404674"/>
              <a:gd name="connsiteX2" fmla="*/ 1867419 w 1993389"/>
              <a:gd name="connsiteY2" fmla="*/ 1285241 h 1404674"/>
              <a:gd name="connsiteX3" fmla="*/ 1602721 w 1993389"/>
              <a:gd name="connsiteY3" fmla="*/ 1404674 h 1404674"/>
              <a:gd name="connsiteX4" fmla="*/ 1523274 w 1993389"/>
              <a:gd name="connsiteY4" fmla="*/ 1206199 h 1404674"/>
              <a:gd name="connsiteX5" fmla="*/ 1607791 w 1993389"/>
              <a:gd name="connsiteY5" fmla="*/ 1205765 h 1404674"/>
              <a:gd name="connsiteX6" fmla="*/ 211241 w 1993389"/>
              <a:gd name="connsiteY6" fmla="*/ 647561 h 1404674"/>
              <a:gd name="connsiteX7" fmla="*/ 0 w 1993389"/>
              <a:gd name="connsiteY7" fmla="*/ 57637 h 1404674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211241 w 1908060"/>
              <a:gd name="connsiteY6" fmla="*/ 640124 h 1397237"/>
              <a:gd name="connsiteX7" fmla="*/ 0 w 1908060"/>
              <a:gd name="connsiteY7" fmla="*/ 50200 h 1397237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135816 w 1908060"/>
              <a:gd name="connsiteY6" fmla="*/ 471360 h 1397237"/>
              <a:gd name="connsiteX7" fmla="*/ 0 w 1908060"/>
              <a:gd name="connsiteY7" fmla="*/ 50200 h 1397237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135816 w 1908060"/>
              <a:gd name="connsiteY6" fmla="*/ 471360 h 1397237"/>
              <a:gd name="connsiteX7" fmla="*/ 0 w 1908060"/>
              <a:gd name="connsiteY7" fmla="*/ 50200 h 1397237"/>
              <a:gd name="connsiteX0" fmla="*/ 36952 w 1781338"/>
              <a:gd name="connsiteY0" fmla="*/ 42708 h 1523337"/>
              <a:gd name="connsiteX1" fmla="*/ 1657635 w 1781338"/>
              <a:gd name="connsiteY1" fmla="*/ 1394212 h 1523337"/>
              <a:gd name="connsiteX2" fmla="*/ 1731603 w 1781338"/>
              <a:gd name="connsiteY2" fmla="*/ 1403904 h 1523337"/>
              <a:gd name="connsiteX3" fmla="*/ 1466905 w 1781338"/>
              <a:gd name="connsiteY3" fmla="*/ 1523337 h 1523337"/>
              <a:gd name="connsiteX4" fmla="*/ 1387458 w 1781338"/>
              <a:gd name="connsiteY4" fmla="*/ 1324862 h 1523337"/>
              <a:gd name="connsiteX5" fmla="*/ 1471975 w 1781338"/>
              <a:gd name="connsiteY5" fmla="*/ 1324428 h 1523337"/>
              <a:gd name="connsiteX6" fmla="*/ 0 w 1781338"/>
              <a:gd name="connsiteY6" fmla="*/ 597460 h 1523337"/>
              <a:gd name="connsiteX7" fmla="*/ 36952 w 1781338"/>
              <a:gd name="connsiteY7" fmla="*/ 42708 h 1523337"/>
              <a:gd name="connsiteX0" fmla="*/ 36952 w 1804200"/>
              <a:gd name="connsiteY0" fmla="*/ 93012 h 1573641"/>
              <a:gd name="connsiteX1" fmla="*/ 1657635 w 1804200"/>
              <a:gd name="connsiteY1" fmla="*/ 1444516 h 1573641"/>
              <a:gd name="connsiteX2" fmla="*/ 1731603 w 1804200"/>
              <a:gd name="connsiteY2" fmla="*/ 1454208 h 1573641"/>
              <a:gd name="connsiteX3" fmla="*/ 1466905 w 1804200"/>
              <a:gd name="connsiteY3" fmla="*/ 1573641 h 1573641"/>
              <a:gd name="connsiteX4" fmla="*/ 1387458 w 1804200"/>
              <a:gd name="connsiteY4" fmla="*/ 1375166 h 1573641"/>
              <a:gd name="connsiteX5" fmla="*/ 1471975 w 1804200"/>
              <a:gd name="connsiteY5" fmla="*/ 1374732 h 1573641"/>
              <a:gd name="connsiteX6" fmla="*/ 0 w 1804200"/>
              <a:gd name="connsiteY6" fmla="*/ 647764 h 1573641"/>
              <a:gd name="connsiteX7" fmla="*/ 36952 w 1804200"/>
              <a:gd name="connsiteY7" fmla="*/ 93012 h 1573641"/>
              <a:gd name="connsiteX0" fmla="*/ 131362 w 1811918"/>
              <a:gd name="connsiteY0" fmla="*/ 84252 h 1686631"/>
              <a:gd name="connsiteX1" fmla="*/ 1657635 w 1811918"/>
              <a:gd name="connsiteY1" fmla="*/ 1557506 h 1686631"/>
              <a:gd name="connsiteX2" fmla="*/ 1731603 w 1811918"/>
              <a:gd name="connsiteY2" fmla="*/ 1567198 h 1686631"/>
              <a:gd name="connsiteX3" fmla="*/ 1466905 w 1811918"/>
              <a:gd name="connsiteY3" fmla="*/ 1686631 h 1686631"/>
              <a:gd name="connsiteX4" fmla="*/ 1387458 w 1811918"/>
              <a:gd name="connsiteY4" fmla="*/ 1488156 h 1686631"/>
              <a:gd name="connsiteX5" fmla="*/ 1471975 w 1811918"/>
              <a:gd name="connsiteY5" fmla="*/ 1487722 h 1686631"/>
              <a:gd name="connsiteX6" fmla="*/ 0 w 1811918"/>
              <a:gd name="connsiteY6" fmla="*/ 760754 h 1686631"/>
              <a:gd name="connsiteX7" fmla="*/ 131362 w 1811918"/>
              <a:gd name="connsiteY7" fmla="*/ 84252 h 1686631"/>
              <a:gd name="connsiteX0" fmla="*/ 131362 w 1812843"/>
              <a:gd name="connsiteY0" fmla="*/ 45441 h 1647820"/>
              <a:gd name="connsiteX1" fmla="*/ 1657635 w 1812843"/>
              <a:gd name="connsiteY1" fmla="*/ 1518695 h 1647820"/>
              <a:gd name="connsiteX2" fmla="*/ 1731603 w 1812843"/>
              <a:gd name="connsiteY2" fmla="*/ 1528387 h 1647820"/>
              <a:gd name="connsiteX3" fmla="*/ 1466905 w 1812843"/>
              <a:gd name="connsiteY3" fmla="*/ 1647820 h 1647820"/>
              <a:gd name="connsiteX4" fmla="*/ 1387458 w 1812843"/>
              <a:gd name="connsiteY4" fmla="*/ 1449345 h 1647820"/>
              <a:gd name="connsiteX5" fmla="*/ 1471975 w 1812843"/>
              <a:gd name="connsiteY5" fmla="*/ 1448911 h 1647820"/>
              <a:gd name="connsiteX6" fmla="*/ 0 w 1812843"/>
              <a:gd name="connsiteY6" fmla="*/ 721943 h 1647820"/>
              <a:gd name="connsiteX7" fmla="*/ 131362 w 1812843"/>
              <a:gd name="connsiteY7" fmla="*/ 45441 h 1647820"/>
              <a:gd name="connsiteX0" fmla="*/ 131362 w 1849540"/>
              <a:gd name="connsiteY0" fmla="*/ 77725 h 1680104"/>
              <a:gd name="connsiteX1" fmla="*/ 1657635 w 1849540"/>
              <a:gd name="connsiteY1" fmla="*/ 1550979 h 1680104"/>
              <a:gd name="connsiteX2" fmla="*/ 1731603 w 1849540"/>
              <a:gd name="connsiteY2" fmla="*/ 1560671 h 1680104"/>
              <a:gd name="connsiteX3" fmla="*/ 1466905 w 1849540"/>
              <a:gd name="connsiteY3" fmla="*/ 1680104 h 1680104"/>
              <a:gd name="connsiteX4" fmla="*/ 1387458 w 1849540"/>
              <a:gd name="connsiteY4" fmla="*/ 1481629 h 1680104"/>
              <a:gd name="connsiteX5" fmla="*/ 1471975 w 1849540"/>
              <a:gd name="connsiteY5" fmla="*/ 1481195 h 1680104"/>
              <a:gd name="connsiteX6" fmla="*/ 0 w 1849540"/>
              <a:gd name="connsiteY6" fmla="*/ 754227 h 1680104"/>
              <a:gd name="connsiteX7" fmla="*/ 131362 w 1849540"/>
              <a:gd name="connsiteY7" fmla="*/ 77725 h 1680104"/>
              <a:gd name="connsiteX0" fmla="*/ 153383 w 1852343"/>
              <a:gd name="connsiteY0" fmla="*/ 81413 h 1627130"/>
              <a:gd name="connsiteX1" fmla="*/ 1657635 w 1852343"/>
              <a:gd name="connsiteY1" fmla="*/ 1498005 h 1627130"/>
              <a:gd name="connsiteX2" fmla="*/ 1731603 w 1852343"/>
              <a:gd name="connsiteY2" fmla="*/ 1507697 h 1627130"/>
              <a:gd name="connsiteX3" fmla="*/ 1466905 w 1852343"/>
              <a:gd name="connsiteY3" fmla="*/ 1627130 h 1627130"/>
              <a:gd name="connsiteX4" fmla="*/ 1387458 w 1852343"/>
              <a:gd name="connsiteY4" fmla="*/ 1428655 h 1627130"/>
              <a:gd name="connsiteX5" fmla="*/ 1471975 w 1852343"/>
              <a:gd name="connsiteY5" fmla="*/ 1428221 h 1627130"/>
              <a:gd name="connsiteX6" fmla="*/ 0 w 1852343"/>
              <a:gd name="connsiteY6" fmla="*/ 701253 h 1627130"/>
              <a:gd name="connsiteX7" fmla="*/ 153383 w 1852343"/>
              <a:gd name="connsiteY7" fmla="*/ 81413 h 1627130"/>
              <a:gd name="connsiteX0" fmla="*/ 153383 w 1849013"/>
              <a:gd name="connsiteY0" fmla="*/ 64266 h 1609983"/>
              <a:gd name="connsiteX1" fmla="*/ 1657635 w 1849013"/>
              <a:gd name="connsiteY1" fmla="*/ 1480858 h 1609983"/>
              <a:gd name="connsiteX2" fmla="*/ 1731603 w 1849013"/>
              <a:gd name="connsiteY2" fmla="*/ 1490550 h 1609983"/>
              <a:gd name="connsiteX3" fmla="*/ 1466905 w 1849013"/>
              <a:gd name="connsiteY3" fmla="*/ 1609983 h 1609983"/>
              <a:gd name="connsiteX4" fmla="*/ 1387458 w 1849013"/>
              <a:gd name="connsiteY4" fmla="*/ 1411508 h 1609983"/>
              <a:gd name="connsiteX5" fmla="*/ 1471975 w 1849013"/>
              <a:gd name="connsiteY5" fmla="*/ 1411074 h 1609983"/>
              <a:gd name="connsiteX6" fmla="*/ 0 w 1849013"/>
              <a:gd name="connsiteY6" fmla="*/ 684106 h 1609983"/>
              <a:gd name="connsiteX7" fmla="*/ 153383 w 1849013"/>
              <a:gd name="connsiteY7" fmla="*/ 64266 h 160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9013" h="1609983">
                <a:moveTo>
                  <a:pt x="153383" y="64266"/>
                </a:moveTo>
                <a:cubicBezTo>
                  <a:pt x="1380569" y="-233856"/>
                  <a:pt x="2252262" y="550633"/>
                  <a:pt x="1657635" y="1480858"/>
                </a:cubicBezTo>
                <a:lnTo>
                  <a:pt x="1731603" y="1490550"/>
                </a:lnTo>
                <a:cubicBezTo>
                  <a:pt x="1719472" y="1494602"/>
                  <a:pt x="1479036" y="1605931"/>
                  <a:pt x="1466905" y="1609983"/>
                </a:cubicBezTo>
                <a:lnTo>
                  <a:pt x="1387458" y="1411508"/>
                </a:lnTo>
                <a:cubicBezTo>
                  <a:pt x="1448867" y="1437101"/>
                  <a:pt x="1461786" y="1460115"/>
                  <a:pt x="1471975" y="1411074"/>
                </a:cubicBezTo>
                <a:cubicBezTo>
                  <a:pt x="1403576" y="1032480"/>
                  <a:pt x="624332" y="283244"/>
                  <a:pt x="0" y="684106"/>
                </a:cubicBezTo>
                <a:lnTo>
                  <a:pt x="153383" y="64266"/>
                </a:ln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100000">
                <a:srgbClr val="097FD9"/>
              </a:gs>
            </a:gsLst>
            <a:lin ang="0" scaled="0"/>
            <a:tileRect/>
          </a:gradFill>
          <a:ln w="117475">
            <a:noFill/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50">
              <a:solidFill>
                <a:prstClr val="whit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2220EA-28E4-47C6-0464-2D376C0EC3DA}"/>
              </a:ext>
            </a:extLst>
          </p:cNvPr>
          <p:cNvSpPr txBox="1"/>
          <p:nvPr/>
        </p:nvSpPr>
        <p:spPr>
          <a:xfrm rot="18841784">
            <a:off x="2213969" y="1103542"/>
            <a:ext cx="2458393" cy="87623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75" b="1" spc="62" dirty="0">
                <a:latin typeface="Arial Nova" panose="020B0504020202020204" pitchFamily="34" charset="0"/>
              </a:rPr>
              <a:t>COORDINATE 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E7EE7C-47A8-78DE-CA8A-FF7AE7F02116}"/>
              </a:ext>
            </a:extLst>
          </p:cNvPr>
          <p:cNvSpPr txBox="1"/>
          <p:nvPr/>
        </p:nvSpPr>
        <p:spPr>
          <a:xfrm rot="1568007">
            <a:off x="3740550" y="4556100"/>
            <a:ext cx="2326949" cy="76265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375" b="1" spc="62" dirty="0">
                <a:latin typeface="Arial Nova" panose="020B0504020202020204" pitchFamily="34" charset="0"/>
              </a:rPr>
              <a:t>BUILD TRUST</a:t>
            </a:r>
          </a:p>
        </p:txBody>
      </p:sp>
      <p:sp>
        <p:nvSpPr>
          <p:cNvPr id="19" name="Forme libre 4">
            <a:extLst>
              <a:ext uri="{FF2B5EF4-FFF2-40B4-BE49-F238E27FC236}">
                <a16:creationId xmlns:a16="http://schemas.microsoft.com/office/drawing/2014/main" id="{4F5F55A8-E0F1-A2B3-265A-1100A92E2724}"/>
              </a:ext>
            </a:extLst>
          </p:cNvPr>
          <p:cNvSpPr/>
          <p:nvPr/>
        </p:nvSpPr>
        <p:spPr>
          <a:xfrm rot="7892956">
            <a:off x="4561525" y="3230008"/>
            <a:ext cx="1512231" cy="2900132"/>
          </a:xfrm>
          <a:custGeom>
            <a:avLst/>
            <a:gdLst>
              <a:gd name="connsiteX0" fmla="*/ 0 w 2474532"/>
              <a:gd name="connsiteY0" fmla="*/ 266949 h 1067795"/>
              <a:gd name="connsiteX1" fmla="*/ 1940635 w 2474532"/>
              <a:gd name="connsiteY1" fmla="*/ 266949 h 1067795"/>
              <a:gd name="connsiteX2" fmla="*/ 1940635 w 2474532"/>
              <a:gd name="connsiteY2" fmla="*/ 0 h 1067795"/>
              <a:gd name="connsiteX3" fmla="*/ 2474532 w 2474532"/>
              <a:gd name="connsiteY3" fmla="*/ 533898 h 1067795"/>
              <a:gd name="connsiteX4" fmla="*/ 1940635 w 2474532"/>
              <a:gd name="connsiteY4" fmla="*/ 1067795 h 1067795"/>
              <a:gd name="connsiteX5" fmla="*/ 1940635 w 2474532"/>
              <a:gd name="connsiteY5" fmla="*/ 800846 h 1067795"/>
              <a:gd name="connsiteX6" fmla="*/ 0 w 2474532"/>
              <a:gd name="connsiteY6" fmla="*/ 800846 h 1067795"/>
              <a:gd name="connsiteX7" fmla="*/ 0 w 2474532"/>
              <a:gd name="connsiteY7" fmla="*/ 266949 h 1067795"/>
              <a:gd name="connsiteX0" fmla="*/ 0 w 2532758"/>
              <a:gd name="connsiteY0" fmla="*/ 0 h 1470821"/>
              <a:gd name="connsiteX1" fmla="*/ 1998861 w 2532758"/>
              <a:gd name="connsiteY1" fmla="*/ 669975 h 1470821"/>
              <a:gd name="connsiteX2" fmla="*/ 1998861 w 2532758"/>
              <a:gd name="connsiteY2" fmla="*/ 403026 h 1470821"/>
              <a:gd name="connsiteX3" fmla="*/ 2532758 w 2532758"/>
              <a:gd name="connsiteY3" fmla="*/ 936924 h 1470821"/>
              <a:gd name="connsiteX4" fmla="*/ 1998861 w 2532758"/>
              <a:gd name="connsiteY4" fmla="*/ 1470821 h 1470821"/>
              <a:gd name="connsiteX5" fmla="*/ 1998861 w 2532758"/>
              <a:gd name="connsiteY5" fmla="*/ 1203872 h 1470821"/>
              <a:gd name="connsiteX6" fmla="*/ 58226 w 2532758"/>
              <a:gd name="connsiteY6" fmla="*/ 1203872 h 1470821"/>
              <a:gd name="connsiteX7" fmla="*/ 0 w 2532758"/>
              <a:gd name="connsiteY7" fmla="*/ 0 h 1470821"/>
              <a:gd name="connsiteX0" fmla="*/ 0 w 2567149"/>
              <a:gd name="connsiteY0" fmla="*/ 0 h 1777905"/>
              <a:gd name="connsiteX1" fmla="*/ 2033252 w 2567149"/>
              <a:gd name="connsiteY1" fmla="*/ 977059 h 1777905"/>
              <a:gd name="connsiteX2" fmla="*/ 2033252 w 2567149"/>
              <a:gd name="connsiteY2" fmla="*/ 710110 h 1777905"/>
              <a:gd name="connsiteX3" fmla="*/ 2567149 w 2567149"/>
              <a:gd name="connsiteY3" fmla="*/ 1244008 h 1777905"/>
              <a:gd name="connsiteX4" fmla="*/ 2033252 w 2567149"/>
              <a:gd name="connsiteY4" fmla="*/ 1777905 h 1777905"/>
              <a:gd name="connsiteX5" fmla="*/ 2033252 w 2567149"/>
              <a:gd name="connsiteY5" fmla="*/ 1510956 h 1777905"/>
              <a:gd name="connsiteX6" fmla="*/ 92617 w 2567149"/>
              <a:gd name="connsiteY6" fmla="*/ 1510956 h 1777905"/>
              <a:gd name="connsiteX7" fmla="*/ 0 w 2567149"/>
              <a:gd name="connsiteY7" fmla="*/ 0 h 1777905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033252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033252 w 2567149"/>
              <a:gd name="connsiteY1" fmla="*/ 977059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033252 w 2567149"/>
              <a:gd name="connsiteY2" fmla="*/ 710110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150334 w 2567149"/>
              <a:gd name="connsiteY2" fmla="*/ 862024 h 2470820"/>
              <a:gd name="connsiteX3" fmla="*/ 2567149 w 2567149"/>
              <a:gd name="connsiteY3" fmla="*/ 1244008 h 2470820"/>
              <a:gd name="connsiteX4" fmla="*/ 2033252 w 2567149"/>
              <a:gd name="connsiteY4" fmla="*/ 1777905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567149"/>
              <a:gd name="connsiteY0" fmla="*/ 0 h 2470820"/>
              <a:gd name="connsiteX1" fmla="*/ 2135163 w 2567149"/>
              <a:gd name="connsiteY1" fmla="*/ 1054911 h 2470820"/>
              <a:gd name="connsiteX2" fmla="*/ 2150334 w 2567149"/>
              <a:gd name="connsiteY2" fmla="*/ 862024 h 2470820"/>
              <a:gd name="connsiteX3" fmla="*/ 2567149 w 2567149"/>
              <a:gd name="connsiteY3" fmla="*/ 1244008 h 2470820"/>
              <a:gd name="connsiteX4" fmla="*/ 2107759 w 2567149"/>
              <a:gd name="connsiteY4" fmla="*/ 1674820 h 2470820"/>
              <a:gd name="connsiteX5" fmla="*/ 2101193 w 2567149"/>
              <a:gd name="connsiteY5" fmla="*/ 1510956 h 2470820"/>
              <a:gd name="connsiteX6" fmla="*/ 338777 w 2567149"/>
              <a:gd name="connsiteY6" fmla="*/ 2470820 h 2470820"/>
              <a:gd name="connsiteX7" fmla="*/ 0 w 2567149"/>
              <a:gd name="connsiteY7" fmla="*/ 0 h 2470820"/>
              <a:gd name="connsiteX0" fmla="*/ 0 w 2854533"/>
              <a:gd name="connsiteY0" fmla="*/ 0 h 3149008"/>
              <a:gd name="connsiteX1" fmla="*/ 2422547 w 2854533"/>
              <a:gd name="connsiteY1" fmla="*/ 1733099 h 3149008"/>
              <a:gd name="connsiteX2" fmla="*/ 2437718 w 2854533"/>
              <a:gd name="connsiteY2" fmla="*/ 1540212 h 3149008"/>
              <a:gd name="connsiteX3" fmla="*/ 2854533 w 2854533"/>
              <a:gd name="connsiteY3" fmla="*/ 1922196 h 3149008"/>
              <a:gd name="connsiteX4" fmla="*/ 2395143 w 2854533"/>
              <a:gd name="connsiteY4" fmla="*/ 2353008 h 3149008"/>
              <a:gd name="connsiteX5" fmla="*/ 2388577 w 2854533"/>
              <a:gd name="connsiteY5" fmla="*/ 2189144 h 3149008"/>
              <a:gd name="connsiteX6" fmla="*/ 626161 w 2854533"/>
              <a:gd name="connsiteY6" fmla="*/ 3149008 h 3149008"/>
              <a:gd name="connsiteX7" fmla="*/ 0 w 2854533"/>
              <a:gd name="connsiteY7" fmla="*/ 0 h 3149008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37718 w 2854533"/>
              <a:gd name="connsiteY2" fmla="*/ 1540212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95143 w 2854533"/>
              <a:gd name="connsiteY4" fmla="*/ 2353008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406773 w 2854533"/>
              <a:gd name="connsiteY2" fmla="*/ 1584854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854533"/>
              <a:gd name="connsiteY0" fmla="*/ 0 h 3838047"/>
              <a:gd name="connsiteX1" fmla="*/ 2422547 w 2854533"/>
              <a:gd name="connsiteY1" fmla="*/ 1733099 h 3838047"/>
              <a:gd name="connsiteX2" fmla="*/ 2387031 w 2854533"/>
              <a:gd name="connsiteY2" fmla="*/ 1582311 h 3838047"/>
              <a:gd name="connsiteX3" fmla="*/ 2854533 w 2854533"/>
              <a:gd name="connsiteY3" fmla="*/ 1922196 h 3838047"/>
              <a:gd name="connsiteX4" fmla="*/ 2358009 w 2854533"/>
              <a:gd name="connsiteY4" fmla="*/ 2336267 h 3838047"/>
              <a:gd name="connsiteX5" fmla="*/ 2388577 w 2854533"/>
              <a:gd name="connsiteY5" fmla="*/ 2189144 h 3838047"/>
              <a:gd name="connsiteX6" fmla="*/ 221694 w 2854533"/>
              <a:gd name="connsiteY6" fmla="*/ 3838047 h 3838047"/>
              <a:gd name="connsiteX7" fmla="*/ 0 w 2854533"/>
              <a:gd name="connsiteY7" fmla="*/ 0 h 3838047"/>
              <a:gd name="connsiteX0" fmla="*/ 0 w 2781991"/>
              <a:gd name="connsiteY0" fmla="*/ 0 h 2637389"/>
              <a:gd name="connsiteX1" fmla="*/ 2350005 w 2781991"/>
              <a:gd name="connsiteY1" fmla="*/ 532441 h 2637389"/>
              <a:gd name="connsiteX2" fmla="*/ 2314489 w 2781991"/>
              <a:gd name="connsiteY2" fmla="*/ 381653 h 2637389"/>
              <a:gd name="connsiteX3" fmla="*/ 2781991 w 2781991"/>
              <a:gd name="connsiteY3" fmla="*/ 721538 h 2637389"/>
              <a:gd name="connsiteX4" fmla="*/ 2285467 w 2781991"/>
              <a:gd name="connsiteY4" fmla="*/ 1135609 h 2637389"/>
              <a:gd name="connsiteX5" fmla="*/ 2316035 w 2781991"/>
              <a:gd name="connsiteY5" fmla="*/ 988486 h 2637389"/>
              <a:gd name="connsiteX6" fmla="*/ 149152 w 2781991"/>
              <a:gd name="connsiteY6" fmla="*/ 2637389 h 2637389"/>
              <a:gd name="connsiteX7" fmla="*/ 0 w 2781991"/>
              <a:gd name="connsiteY7" fmla="*/ 0 h 2637389"/>
              <a:gd name="connsiteX0" fmla="*/ 0 w 2781991"/>
              <a:gd name="connsiteY0" fmla="*/ 47150 h 2684539"/>
              <a:gd name="connsiteX1" fmla="*/ 2350005 w 2781991"/>
              <a:gd name="connsiteY1" fmla="*/ 579591 h 2684539"/>
              <a:gd name="connsiteX2" fmla="*/ 2314489 w 2781991"/>
              <a:gd name="connsiteY2" fmla="*/ 428803 h 2684539"/>
              <a:gd name="connsiteX3" fmla="*/ 2781991 w 2781991"/>
              <a:gd name="connsiteY3" fmla="*/ 768688 h 2684539"/>
              <a:gd name="connsiteX4" fmla="*/ 2285467 w 2781991"/>
              <a:gd name="connsiteY4" fmla="*/ 1182759 h 2684539"/>
              <a:gd name="connsiteX5" fmla="*/ 2316035 w 2781991"/>
              <a:gd name="connsiteY5" fmla="*/ 1035636 h 2684539"/>
              <a:gd name="connsiteX6" fmla="*/ 149152 w 2781991"/>
              <a:gd name="connsiteY6" fmla="*/ 2684539 h 2684539"/>
              <a:gd name="connsiteX7" fmla="*/ 0 w 2781991"/>
              <a:gd name="connsiteY7" fmla="*/ 47150 h 2684539"/>
              <a:gd name="connsiteX0" fmla="*/ 0 w 2781991"/>
              <a:gd name="connsiteY0" fmla="*/ 47150 h 1182759"/>
              <a:gd name="connsiteX1" fmla="*/ 2350005 w 2781991"/>
              <a:gd name="connsiteY1" fmla="*/ 579591 h 1182759"/>
              <a:gd name="connsiteX2" fmla="*/ 2314489 w 2781991"/>
              <a:gd name="connsiteY2" fmla="*/ 428803 h 1182759"/>
              <a:gd name="connsiteX3" fmla="*/ 2781991 w 2781991"/>
              <a:gd name="connsiteY3" fmla="*/ 768688 h 1182759"/>
              <a:gd name="connsiteX4" fmla="*/ 2285467 w 2781991"/>
              <a:gd name="connsiteY4" fmla="*/ 1182759 h 1182759"/>
              <a:gd name="connsiteX5" fmla="*/ 2316035 w 2781991"/>
              <a:gd name="connsiteY5" fmla="*/ 1035636 h 1182759"/>
              <a:gd name="connsiteX6" fmla="*/ 66247 w 2781991"/>
              <a:gd name="connsiteY6" fmla="*/ 1012027 h 1182759"/>
              <a:gd name="connsiteX7" fmla="*/ 0 w 2781991"/>
              <a:gd name="connsiteY7" fmla="*/ 47150 h 1182759"/>
              <a:gd name="connsiteX0" fmla="*/ 0 w 2781991"/>
              <a:gd name="connsiteY0" fmla="*/ 47150 h 1182759"/>
              <a:gd name="connsiteX1" fmla="*/ 2350005 w 2781991"/>
              <a:gd name="connsiteY1" fmla="*/ 579591 h 1182759"/>
              <a:gd name="connsiteX2" fmla="*/ 2314489 w 2781991"/>
              <a:gd name="connsiteY2" fmla="*/ 428803 h 1182759"/>
              <a:gd name="connsiteX3" fmla="*/ 2781991 w 2781991"/>
              <a:gd name="connsiteY3" fmla="*/ 768688 h 1182759"/>
              <a:gd name="connsiteX4" fmla="*/ 2285467 w 2781991"/>
              <a:gd name="connsiteY4" fmla="*/ 1182759 h 1182759"/>
              <a:gd name="connsiteX5" fmla="*/ 2316035 w 2781991"/>
              <a:gd name="connsiteY5" fmla="*/ 1035636 h 1182759"/>
              <a:gd name="connsiteX6" fmla="*/ 66247 w 2781991"/>
              <a:gd name="connsiteY6" fmla="*/ 1012027 h 1182759"/>
              <a:gd name="connsiteX7" fmla="*/ 0 w 2781991"/>
              <a:gd name="connsiteY7" fmla="*/ 47150 h 1182759"/>
              <a:gd name="connsiteX0" fmla="*/ 0 w 2771628"/>
              <a:gd name="connsiteY0" fmla="*/ 130413 h 822199"/>
              <a:gd name="connsiteX1" fmla="*/ 2339642 w 2771628"/>
              <a:gd name="connsiteY1" fmla="*/ 219031 h 822199"/>
              <a:gd name="connsiteX2" fmla="*/ 2304126 w 2771628"/>
              <a:gd name="connsiteY2" fmla="*/ 68243 h 822199"/>
              <a:gd name="connsiteX3" fmla="*/ 2771628 w 2771628"/>
              <a:gd name="connsiteY3" fmla="*/ 408128 h 822199"/>
              <a:gd name="connsiteX4" fmla="*/ 2275104 w 2771628"/>
              <a:gd name="connsiteY4" fmla="*/ 822199 h 822199"/>
              <a:gd name="connsiteX5" fmla="*/ 2305672 w 2771628"/>
              <a:gd name="connsiteY5" fmla="*/ 675076 h 822199"/>
              <a:gd name="connsiteX6" fmla="*/ 55884 w 2771628"/>
              <a:gd name="connsiteY6" fmla="*/ 651467 h 822199"/>
              <a:gd name="connsiteX7" fmla="*/ 0 w 2771628"/>
              <a:gd name="connsiteY7" fmla="*/ 130413 h 822199"/>
              <a:gd name="connsiteX0" fmla="*/ 0 w 2771628"/>
              <a:gd name="connsiteY0" fmla="*/ 130413 h 822199"/>
              <a:gd name="connsiteX1" fmla="*/ 2339642 w 2771628"/>
              <a:gd name="connsiteY1" fmla="*/ 219031 h 822199"/>
              <a:gd name="connsiteX2" fmla="*/ 2304126 w 2771628"/>
              <a:gd name="connsiteY2" fmla="*/ 68243 h 822199"/>
              <a:gd name="connsiteX3" fmla="*/ 2771628 w 2771628"/>
              <a:gd name="connsiteY3" fmla="*/ 408128 h 822199"/>
              <a:gd name="connsiteX4" fmla="*/ 2275104 w 2771628"/>
              <a:gd name="connsiteY4" fmla="*/ 822199 h 822199"/>
              <a:gd name="connsiteX5" fmla="*/ 2305672 w 2771628"/>
              <a:gd name="connsiteY5" fmla="*/ 675076 h 822199"/>
              <a:gd name="connsiteX6" fmla="*/ 257873 w 2771628"/>
              <a:gd name="connsiteY6" fmla="*/ 600957 h 822199"/>
              <a:gd name="connsiteX7" fmla="*/ 0 w 2771628"/>
              <a:gd name="connsiteY7" fmla="*/ 130413 h 822199"/>
              <a:gd name="connsiteX0" fmla="*/ 0 w 2724996"/>
              <a:gd name="connsiteY0" fmla="*/ 91930 h 903096"/>
              <a:gd name="connsiteX1" fmla="*/ 2293010 w 2724996"/>
              <a:gd name="connsiteY1" fmla="*/ 299928 h 903096"/>
              <a:gd name="connsiteX2" fmla="*/ 2257494 w 2724996"/>
              <a:gd name="connsiteY2" fmla="*/ 149140 h 903096"/>
              <a:gd name="connsiteX3" fmla="*/ 2724996 w 2724996"/>
              <a:gd name="connsiteY3" fmla="*/ 489025 h 903096"/>
              <a:gd name="connsiteX4" fmla="*/ 2228472 w 2724996"/>
              <a:gd name="connsiteY4" fmla="*/ 903096 h 903096"/>
              <a:gd name="connsiteX5" fmla="*/ 2259040 w 2724996"/>
              <a:gd name="connsiteY5" fmla="*/ 755973 h 903096"/>
              <a:gd name="connsiteX6" fmla="*/ 211241 w 2724996"/>
              <a:gd name="connsiteY6" fmla="*/ 681854 h 903096"/>
              <a:gd name="connsiteX7" fmla="*/ 0 w 2724996"/>
              <a:gd name="connsiteY7" fmla="*/ 91930 h 903096"/>
              <a:gd name="connsiteX0" fmla="*/ 0 w 2724996"/>
              <a:gd name="connsiteY0" fmla="*/ 39053 h 850219"/>
              <a:gd name="connsiteX1" fmla="*/ 2293010 w 2724996"/>
              <a:gd name="connsiteY1" fmla="*/ 247051 h 850219"/>
              <a:gd name="connsiteX2" fmla="*/ 2257494 w 2724996"/>
              <a:gd name="connsiteY2" fmla="*/ 96263 h 850219"/>
              <a:gd name="connsiteX3" fmla="*/ 2724996 w 2724996"/>
              <a:gd name="connsiteY3" fmla="*/ 436148 h 850219"/>
              <a:gd name="connsiteX4" fmla="*/ 2228472 w 2724996"/>
              <a:gd name="connsiteY4" fmla="*/ 850219 h 850219"/>
              <a:gd name="connsiteX5" fmla="*/ 2259040 w 2724996"/>
              <a:gd name="connsiteY5" fmla="*/ 703096 h 850219"/>
              <a:gd name="connsiteX6" fmla="*/ 211241 w 2724996"/>
              <a:gd name="connsiteY6" fmla="*/ 628977 h 850219"/>
              <a:gd name="connsiteX7" fmla="*/ 0 w 2724996"/>
              <a:gd name="connsiteY7" fmla="*/ 39053 h 850219"/>
              <a:gd name="connsiteX0" fmla="*/ 0 w 2460344"/>
              <a:gd name="connsiteY0" fmla="*/ 39053 h 978844"/>
              <a:gd name="connsiteX1" fmla="*/ 2293010 w 2460344"/>
              <a:gd name="connsiteY1" fmla="*/ 247051 h 978844"/>
              <a:gd name="connsiteX2" fmla="*/ 2257494 w 2460344"/>
              <a:gd name="connsiteY2" fmla="*/ 96263 h 978844"/>
              <a:gd name="connsiteX3" fmla="*/ 2460344 w 2460344"/>
              <a:gd name="connsiteY3" fmla="*/ 978844 h 978844"/>
              <a:gd name="connsiteX4" fmla="*/ 2228472 w 2460344"/>
              <a:gd name="connsiteY4" fmla="*/ 850219 h 978844"/>
              <a:gd name="connsiteX5" fmla="*/ 2259040 w 2460344"/>
              <a:gd name="connsiteY5" fmla="*/ 703096 h 978844"/>
              <a:gd name="connsiteX6" fmla="*/ 211241 w 2460344"/>
              <a:gd name="connsiteY6" fmla="*/ 628977 h 978844"/>
              <a:gd name="connsiteX7" fmla="*/ 0 w 2460344"/>
              <a:gd name="connsiteY7" fmla="*/ 39053 h 978844"/>
              <a:gd name="connsiteX0" fmla="*/ 0 w 2599261"/>
              <a:gd name="connsiteY0" fmla="*/ 39053 h 978844"/>
              <a:gd name="connsiteX1" fmla="*/ 2293010 w 2599261"/>
              <a:gd name="connsiteY1" fmla="*/ 247051 h 978844"/>
              <a:gd name="connsiteX2" fmla="*/ 2594088 w 2599261"/>
              <a:gd name="connsiteY2" fmla="*/ 788859 h 978844"/>
              <a:gd name="connsiteX3" fmla="*/ 2460344 w 2599261"/>
              <a:gd name="connsiteY3" fmla="*/ 978844 h 978844"/>
              <a:gd name="connsiteX4" fmla="*/ 2228472 w 2599261"/>
              <a:gd name="connsiteY4" fmla="*/ 850219 h 978844"/>
              <a:gd name="connsiteX5" fmla="*/ 2259040 w 2599261"/>
              <a:gd name="connsiteY5" fmla="*/ 703096 h 978844"/>
              <a:gd name="connsiteX6" fmla="*/ 211241 w 2599261"/>
              <a:gd name="connsiteY6" fmla="*/ 628977 h 978844"/>
              <a:gd name="connsiteX7" fmla="*/ 0 w 2599261"/>
              <a:gd name="connsiteY7" fmla="*/ 39053 h 978844"/>
              <a:gd name="connsiteX0" fmla="*/ 0 w 2604224"/>
              <a:gd name="connsiteY0" fmla="*/ 7364 h 947155"/>
              <a:gd name="connsiteX1" fmla="*/ 2480316 w 2604224"/>
              <a:gd name="connsiteY1" fmla="*/ 750836 h 947155"/>
              <a:gd name="connsiteX2" fmla="*/ 2594088 w 2604224"/>
              <a:gd name="connsiteY2" fmla="*/ 757170 h 947155"/>
              <a:gd name="connsiteX3" fmla="*/ 2460344 w 2604224"/>
              <a:gd name="connsiteY3" fmla="*/ 947155 h 947155"/>
              <a:gd name="connsiteX4" fmla="*/ 2228472 w 2604224"/>
              <a:gd name="connsiteY4" fmla="*/ 818530 h 947155"/>
              <a:gd name="connsiteX5" fmla="*/ 2259040 w 2604224"/>
              <a:gd name="connsiteY5" fmla="*/ 671407 h 947155"/>
              <a:gd name="connsiteX6" fmla="*/ 211241 w 2604224"/>
              <a:gd name="connsiteY6" fmla="*/ 597288 h 947155"/>
              <a:gd name="connsiteX7" fmla="*/ 0 w 2604224"/>
              <a:gd name="connsiteY7" fmla="*/ 7364 h 947155"/>
              <a:gd name="connsiteX0" fmla="*/ 0 w 2604224"/>
              <a:gd name="connsiteY0" fmla="*/ 7364 h 947155"/>
              <a:gd name="connsiteX1" fmla="*/ 2480316 w 2604224"/>
              <a:gd name="connsiteY1" fmla="*/ 750836 h 947155"/>
              <a:gd name="connsiteX2" fmla="*/ 2594088 w 2604224"/>
              <a:gd name="connsiteY2" fmla="*/ 757170 h 947155"/>
              <a:gd name="connsiteX3" fmla="*/ 2460344 w 2604224"/>
              <a:gd name="connsiteY3" fmla="*/ 947155 h 947155"/>
              <a:gd name="connsiteX4" fmla="*/ 2304667 w 2604224"/>
              <a:gd name="connsiteY4" fmla="*/ 827980 h 947155"/>
              <a:gd name="connsiteX5" fmla="*/ 2259040 w 2604224"/>
              <a:gd name="connsiteY5" fmla="*/ 671407 h 947155"/>
              <a:gd name="connsiteX6" fmla="*/ 211241 w 2604224"/>
              <a:gd name="connsiteY6" fmla="*/ 597288 h 947155"/>
              <a:gd name="connsiteX7" fmla="*/ 0 w 2604224"/>
              <a:gd name="connsiteY7" fmla="*/ 7364 h 947155"/>
              <a:gd name="connsiteX0" fmla="*/ 0 w 2604224"/>
              <a:gd name="connsiteY0" fmla="*/ 24895 h 964686"/>
              <a:gd name="connsiteX1" fmla="*/ 2480316 w 2604224"/>
              <a:gd name="connsiteY1" fmla="*/ 768367 h 964686"/>
              <a:gd name="connsiteX2" fmla="*/ 2594088 w 2604224"/>
              <a:gd name="connsiteY2" fmla="*/ 774701 h 964686"/>
              <a:gd name="connsiteX3" fmla="*/ 2460344 w 2604224"/>
              <a:gd name="connsiteY3" fmla="*/ 964686 h 964686"/>
              <a:gd name="connsiteX4" fmla="*/ 2304667 w 2604224"/>
              <a:gd name="connsiteY4" fmla="*/ 845511 h 964686"/>
              <a:gd name="connsiteX5" fmla="*/ 2259040 w 2604224"/>
              <a:gd name="connsiteY5" fmla="*/ 688938 h 964686"/>
              <a:gd name="connsiteX6" fmla="*/ 211241 w 2604224"/>
              <a:gd name="connsiteY6" fmla="*/ 614819 h 964686"/>
              <a:gd name="connsiteX7" fmla="*/ 0 w 2604224"/>
              <a:gd name="connsiteY7" fmla="*/ 24895 h 964686"/>
              <a:gd name="connsiteX0" fmla="*/ 0 w 2604224"/>
              <a:gd name="connsiteY0" fmla="*/ 24895 h 1250649"/>
              <a:gd name="connsiteX1" fmla="*/ 2480316 w 2604224"/>
              <a:gd name="connsiteY1" fmla="*/ 768367 h 1250649"/>
              <a:gd name="connsiteX2" fmla="*/ 2594088 w 2604224"/>
              <a:gd name="connsiteY2" fmla="*/ 774701 h 1250649"/>
              <a:gd name="connsiteX3" fmla="*/ 2460344 w 2604224"/>
              <a:gd name="connsiteY3" fmla="*/ 964686 h 1250649"/>
              <a:gd name="connsiteX4" fmla="*/ 1463534 w 2604224"/>
              <a:gd name="connsiteY4" fmla="*/ 1250649 h 1250649"/>
              <a:gd name="connsiteX5" fmla="*/ 2259040 w 2604224"/>
              <a:gd name="connsiteY5" fmla="*/ 688938 h 1250649"/>
              <a:gd name="connsiteX6" fmla="*/ 211241 w 2604224"/>
              <a:gd name="connsiteY6" fmla="*/ 614819 h 1250649"/>
              <a:gd name="connsiteX7" fmla="*/ 0 w 2604224"/>
              <a:gd name="connsiteY7" fmla="*/ 24895 h 1250649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2460344 w 2604224"/>
              <a:gd name="connsiteY3" fmla="*/ 964686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2259040 w 2604224"/>
              <a:gd name="connsiteY6" fmla="*/ 688938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2259040 w 2604224"/>
              <a:gd name="connsiteY6" fmla="*/ 688938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788603 w 2604224"/>
              <a:gd name="connsiteY3" fmla="*/ 1234611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604224"/>
              <a:gd name="connsiteY0" fmla="*/ 24895 h 1358962"/>
              <a:gd name="connsiteX1" fmla="*/ 2480316 w 2604224"/>
              <a:gd name="connsiteY1" fmla="*/ 768367 h 1358962"/>
              <a:gd name="connsiteX2" fmla="*/ 2594088 w 2604224"/>
              <a:gd name="connsiteY2" fmla="*/ 774701 h 1358962"/>
              <a:gd name="connsiteX3" fmla="*/ 1836205 w 2604224"/>
              <a:gd name="connsiteY3" fmla="*/ 1333924 h 1358962"/>
              <a:gd name="connsiteX4" fmla="*/ 1619622 w 2604224"/>
              <a:gd name="connsiteY4" fmla="*/ 1358962 h 1358962"/>
              <a:gd name="connsiteX5" fmla="*/ 1463534 w 2604224"/>
              <a:gd name="connsiteY5" fmla="*/ 1250649 h 1358962"/>
              <a:gd name="connsiteX6" fmla="*/ 1607791 w 2604224"/>
              <a:gd name="connsiteY6" fmla="*/ 1173023 h 1358962"/>
              <a:gd name="connsiteX7" fmla="*/ 211241 w 2604224"/>
              <a:gd name="connsiteY7" fmla="*/ 614819 h 1358962"/>
              <a:gd name="connsiteX8" fmla="*/ 0 w 2604224"/>
              <a:gd name="connsiteY8" fmla="*/ 24895 h 1358962"/>
              <a:gd name="connsiteX0" fmla="*/ 0 w 2480345"/>
              <a:gd name="connsiteY0" fmla="*/ 24895 h 1358962"/>
              <a:gd name="connsiteX1" fmla="*/ 2480316 w 2480345"/>
              <a:gd name="connsiteY1" fmla="*/ 768367 h 1358962"/>
              <a:gd name="connsiteX2" fmla="*/ 1769789 w 2480345"/>
              <a:gd name="connsiteY2" fmla="*/ 1260965 h 1358962"/>
              <a:gd name="connsiteX3" fmla="*/ 1836205 w 2480345"/>
              <a:gd name="connsiteY3" fmla="*/ 1333924 h 1358962"/>
              <a:gd name="connsiteX4" fmla="*/ 1619622 w 2480345"/>
              <a:gd name="connsiteY4" fmla="*/ 1358962 h 1358962"/>
              <a:gd name="connsiteX5" fmla="*/ 1463534 w 2480345"/>
              <a:gd name="connsiteY5" fmla="*/ 1250649 h 1358962"/>
              <a:gd name="connsiteX6" fmla="*/ 1607791 w 2480345"/>
              <a:gd name="connsiteY6" fmla="*/ 1173023 h 1358962"/>
              <a:gd name="connsiteX7" fmla="*/ 211241 w 2480345"/>
              <a:gd name="connsiteY7" fmla="*/ 614819 h 1358962"/>
              <a:gd name="connsiteX8" fmla="*/ 0 w 2480345"/>
              <a:gd name="connsiteY8" fmla="*/ 24895 h 1358962"/>
              <a:gd name="connsiteX0" fmla="*/ 0 w 1914243"/>
              <a:gd name="connsiteY0" fmla="*/ 10865 h 1344932"/>
              <a:gd name="connsiteX1" fmla="*/ 1914053 w 1914243"/>
              <a:gd name="connsiteY1" fmla="*/ 1026914 h 1344932"/>
              <a:gd name="connsiteX2" fmla="*/ 1769789 w 1914243"/>
              <a:gd name="connsiteY2" fmla="*/ 1246935 h 1344932"/>
              <a:gd name="connsiteX3" fmla="*/ 1836205 w 1914243"/>
              <a:gd name="connsiteY3" fmla="*/ 1319894 h 1344932"/>
              <a:gd name="connsiteX4" fmla="*/ 1619622 w 1914243"/>
              <a:gd name="connsiteY4" fmla="*/ 1344932 h 1344932"/>
              <a:gd name="connsiteX5" fmla="*/ 1463534 w 1914243"/>
              <a:gd name="connsiteY5" fmla="*/ 1236619 h 1344932"/>
              <a:gd name="connsiteX6" fmla="*/ 1607791 w 1914243"/>
              <a:gd name="connsiteY6" fmla="*/ 1158993 h 1344932"/>
              <a:gd name="connsiteX7" fmla="*/ 211241 w 1914243"/>
              <a:gd name="connsiteY7" fmla="*/ 600789 h 1344932"/>
              <a:gd name="connsiteX8" fmla="*/ 0 w 1914243"/>
              <a:gd name="connsiteY8" fmla="*/ 10865 h 1344932"/>
              <a:gd name="connsiteX0" fmla="*/ 0 w 1895110"/>
              <a:gd name="connsiteY0" fmla="*/ 9842 h 1343909"/>
              <a:gd name="connsiteX1" fmla="*/ 1894876 w 1895110"/>
              <a:gd name="connsiteY1" fmla="*/ 1071955 h 1343909"/>
              <a:gd name="connsiteX2" fmla="*/ 1769789 w 1895110"/>
              <a:gd name="connsiteY2" fmla="*/ 1245912 h 1343909"/>
              <a:gd name="connsiteX3" fmla="*/ 1836205 w 1895110"/>
              <a:gd name="connsiteY3" fmla="*/ 1318871 h 1343909"/>
              <a:gd name="connsiteX4" fmla="*/ 1619622 w 1895110"/>
              <a:gd name="connsiteY4" fmla="*/ 1343909 h 1343909"/>
              <a:gd name="connsiteX5" fmla="*/ 1463534 w 1895110"/>
              <a:gd name="connsiteY5" fmla="*/ 1235596 h 1343909"/>
              <a:gd name="connsiteX6" fmla="*/ 1607791 w 1895110"/>
              <a:gd name="connsiteY6" fmla="*/ 1157970 h 1343909"/>
              <a:gd name="connsiteX7" fmla="*/ 211241 w 1895110"/>
              <a:gd name="connsiteY7" fmla="*/ 599766 h 1343909"/>
              <a:gd name="connsiteX8" fmla="*/ 0 w 1895110"/>
              <a:gd name="connsiteY8" fmla="*/ 9842 h 1343909"/>
              <a:gd name="connsiteX0" fmla="*/ 0 w 1897121"/>
              <a:gd name="connsiteY0" fmla="*/ 11277 h 1345344"/>
              <a:gd name="connsiteX1" fmla="*/ 1894876 w 1897121"/>
              <a:gd name="connsiteY1" fmla="*/ 1073390 h 1345344"/>
              <a:gd name="connsiteX2" fmla="*/ 1769789 w 1897121"/>
              <a:gd name="connsiteY2" fmla="*/ 1247347 h 1345344"/>
              <a:gd name="connsiteX3" fmla="*/ 1836205 w 1897121"/>
              <a:gd name="connsiteY3" fmla="*/ 1320306 h 1345344"/>
              <a:gd name="connsiteX4" fmla="*/ 1619622 w 1897121"/>
              <a:gd name="connsiteY4" fmla="*/ 1345344 h 1345344"/>
              <a:gd name="connsiteX5" fmla="*/ 1463534 w 1897121"/>
              <a:gd name="connsiteY5" fmla="*/ 1237031 h 1345344"/>
              <a:gd name="connsiteX6" fmla="*/ 1607791 w 1897121"/>
              <a:gd name="connsiteY6" fmla="*/ 1159405 h 1345344"/>
              <a:gd name="connsiteX7" fmla="*/ 211241 w 1897121"/>
              <a:gd name="connsiteY7" fmla="*/ 601201 h 1345344"/>
              <a:gd name="connsiteX8" fmla="*/ 0 w 1897121"/>
              <a:gd name="connsiteY8" fmla="*/ 11277 h 1345344"/>
              <a:gd name="connsiteX0" fmla="*/ 0 w 1836205"/>
              <a:gd name="connsiteY0" fmla="*/ 0 h 1334067"/>
              <a:gd name="connsiteX1" fmla="*/ 1769789 w 1836205"/>
              <a:gd name="connsiteY1" fmla="*/ 1236070 h 1334067"/>
              <a:gd name="connsiteX2" fmla="*/ 1836205 w 1836205"/>
              <a:gd name="connsiteY2" fmla="*/ 1309029 h 1334067"/>
              <a:gd name="connsiteX3" fmla="*/ 1619622 w 1836205"/>
              <a:gd name="connsiteY3" fmla="*/ 1334067 h 1334067"/>
              <a:gd name="connsiteX4" fmla="*/ 1463534 w 1836205"/>
              <a:gd name="connsiteY4" fmla="*/ 1225754 h 1334067"/>
              <a:gd name="connsiteX5" fmla="*/ 1607791 w 1836205"/>
              <a:gd name="connsiteY5" fmla="*/ 1148128 h 1334067"/>
              <a:gd name="connsiteX6" fmla="*/ 211241 w 1836205"/>
              <a:gd name="connsiteY6" fmla="*/ 589924 h 1334067"/>
              <a:gd name="connsiteX7" fmla="*/ 0 w 1836205"/>
              <a:gd name="connsiteY7" fmla="*/ 0 h 1334067"/>
              <a:gd name="connsiteX0" fmla="*/ 0 w 1855664"/>
              <a:gd name="connsiteY0" fmla="*/ 0 h 1334067"/>
              <a:gd name="connsiteX1" fmla="*/ 1769789 w 1855664"/>
              <a:gd name="connsiteY1" fmla="*/ 1236070 h 1334067"/>
              <a:gd name="connsiteX2" fmla="*/ 1836205 w 1855664"/>
              <a:gd name="connsiteY2" fmla="*/ 1309029 h 1334067"/>
              <a:gd name="connsiteX3" fmla="*/ 1619622 w 1855664"/>
              <a:gd name="connsiteY3" fmla="*/ 1334067 h 1334067"/>
              <a:gd name="connsiteX4" fmla="*/ 1463534 w 1855664"/>
              <a:gd name="connsiteY4" fmla="*/ 1225754 h 1334067"/>
              <a:gd name="connsiteX5" fmla="*/ 1607791 w 1855664"/>
              <a:gd name="connsiteY5" fmla="*/ 1148128 h 1334067"/>
              <a:gd name="connsiteX6" fmla="*/ 211241 w 1855664"/>
              <a:gd name="connsiteY6" fmla="*/ 589924 h 1334067"/>
              <a:gd name="connsiteX7" fmla="*/ 0 w 1855664"/>
              <a:gd name="connsiteY7" fmla="*/ 0 h 1334067"/>
              <a:gd name="connsiteX0" fmla="*/ 0 w 1956239"/>
              <a:gd name="connsiteY0" fmla="*/ 0 h 1334067"/>
              <a:gd name="connsiteX1" fmla="*/ 1769789 w 1956239"/>
              <a:gd name="connsiteY1" fmla="*/ 1236070 h 1334067"/>
              <a:gd name="connsiteX2" fmla="*/ 1836205 w 1956239"/>
              <a:gd name="connsiteY2" fmla="*/ 1309029 h 1334067"/>
              <a:gd name="connsiteX3" fmla="*/ 1619622 w 1956239"/>
              <a:gd name="connsiteY3" fmla="*/ 1334067 h 1334067"/>
              <a:gd name="connsiteX4" fmla="*/ 1463534 w 1956239"/>
              <a:gd name="connsiteY4" fmla="*/ 1225754 h 1334067"/>
              <a:gd name="connsiteX5" fmla="*/ 1607791 w 1956239"/>
              <a:gd name="connsiteY5" fmla="*/ 1148128 h 1334067"/>
              <a:gd name="connsiteX6" fmla="*/ 211241 w 1956239"/>
              <a:gd name="connsiteY6" fmla="*/ 589924 h 1334067"/>
              <a:gd name="connsiteX7" fmla="*/ 0 w 1956239"/>
              <a:gd name="connsiteY7" fmla="*/ 0 h 1334067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836205 w 1971426"/>
              <a:gd name="connsiteY2" fmla="*/ 1365204 h 1390242"/>
              <a:gd name="connsiteX3" fmla="*/ 1619622 w 1971426"/>
              <a:gd name="connsiteY3" fmla="*/ 1390242 h 1390242"/>
              <a:gd name="connsiteX4" fmla="*/ 1463534 w 1971426"/>
              <a:gd name="connsiteY4" fmla="*/ 1281929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63534 w 1971426"/>
              <a:gd name="connsiteY4" fmla="*/ 1281929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50839 w 1971426"/>
              <a:gd name="connsiteY4" fmla="*/ 118717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450839 w 1971426"/>
              <a:gd name="connsiteY4" fmla="*/ 118717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900842 w 1971426"/>
              <a:gd name="connsiteY2" fmla="*/ 1263355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390242"/>
              <a:gd name="connsiteX1" fmla="*/ 1769789 w 1971426"/>
              <a:gd name="connsiteY1" fmla="*/ 1292245 h 1390242"/>
              <a:gd name="connsiteX2" fmla="*/ 1867419 w 1971426"/>
              <a:gd name="connsiteY2" fmla="*/ 1283779 h 1390242"/>
              <a:gd name="connsiteX3" fmla="*/ 1619622 w 1971426"/>
              <a:gd name="connsiteY3" fmla="*/ 1390242 h 1390242"/>
              <a:gd name="connsiteX4" fmla="*/ 1523274 w 1971426"/>
              <a:gd name="connsiteY4" fmla="*/ 1204737 h 1390242"/>
              <a:gd name="connsiteX5" fmla="*/ 1607791 w 1971426"/>
              <a:gd name="connsiteY5" fmla="*/ 1204303 h 1390242"/>
              <a:gd name="connsiteX6" fmla="*/ 211241 w 1971426"/>
              <a:gd name="connsiteY6" fmla="*/ 646099 h 1390242"/>
              <a:gd name="connsiteX7" fmla="*/ 0 w 1971426"/>
              <a:gd name="connsiteY7" fmla="*/ 56175 h 1390242"/>
              <a:gd name="connsiteX0" fmla="*/ 0 w 1971426"/>
              <a:gd name="connsiteY0" fmla="*/ 56175 h 1403212"/>
              <a:gd name="connsiteX1" fmla="*/ 1769789 w 1971426"/>
              <a:gd name="connsiteY1" fmla="*/ 1292245 h 1403212"/>
              <a:gd name="connsiteX2" fmla="*/ 1867419 w 1971426"/>
              <a:gd name="connsiteY2" fmla="*/ 1283779 h 1403212"/>
              <a:gd name="connsiteX3" fmla="*/ 1602721 w 1971426"/>
              <a:gd name="connsiteY3" fmla="*/ 1403212 h 1403212"/>
              <a:gd name="connsiteX4" fmla="*/ 1523274 w 1971426"/>
              <a:gd name="connsiteY4" fmla="*/ 1204737 h 1403212"/>
              <a:gd name="connsiteX5" fmla="*/ 1607791 w 1971426"/>
              <a:gd name="connsiteY5" fmla="*/ 1204303 h 1403212"/>
              <a:gd name="connsiteX6" fmla="*/ 211241 w 1971426"/>
              <a:gd name="connsiteY6" fmla="*/ 646099 h 1403212"/>
              <a:gd name="connsiteX7" fmla="*/ 0 w 1971426"/>
              <a:gd name="connsiteY7" fmla="*/ 56175 h 1403212"/>
              <a:gd name="connsiteX0" fmla="*/ 0 w 1993389"/>
              <a:gd name="connsiteY0" fmla="*/ 57637 h 1404674"/>
              <a:gd name="connsiteX1" fmla="*/ 1793451 w 1993389"/>
              <a:gd name="connsiteY1" fmla="*/ 1275549 h 1404674"/>
              <a:gd name="connsiteX2" fmla="*/ 1867419 w 1993389"/>
              <a:gd name="connsiteY2" fmla="*/ 1285241 h 1404674"/>
              <a:gd name="connsiteX3" fmla="*/ 1602721 w 1993389"/>
              <a:gd name="connsiteY3" fmla="*/ 1404674 h 1404674"/>
              <a:gd name="connsiteX4" fmla="*/ 1523274 w 1993389"/>
              <a:gd name="connsiteY4" fmla="*/ 1206199 h 1404674"/>
              <a:gd name="connsiteX5" fmla="*/ 1607791 w 1993389"/>
              <a:gd name="connsiteY5" fmla="*/ 1205765 h 1404674"/>
              <a:gd name="connsiteX6" fmla="*/ 211241 w 1993389"/>
              <a:gd name="connsiteY6" fmla="*/ 647561 h 1404674"/>
              <a:gd name="connsiteX7" fmla="*/ 0 w 1993389"/>
              <a:gd name="connsiteY7" fmla="*/ 57637 h 1404674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211241 w 1908060"/>
              <a:gd name="connsiteY6" fmla="*/ 640124 h 1397237"/>
              <a:gd name="connsiteX7" fmla="*/ 0 w 1908060"/>
              <a:gd name="connsiteY7" fmla="*/ 50200 h 1397237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135816 w 1908060"/>
              <a:gd name="connsiteY6" fmla="*/ 471360 h 1397237"/>
              <a:gd name="connsiteX7" fmla="*/ 0 w 1908060"/>
              <a:gd name="connsiteY7" fmla="*/ 50200 h 1397237"/>
              <a:gd name="connsiteX0" fmla="*/ 0 w 1908060"/>
              <a:gd name="connsiteY0" fmla="*/ 50200 h 1397237"/>
              <a:gd name="connsiteX1" fmla="*/ 1793451 w 1908060"/>
              <a:gd name="connsiteY1" fmla="*/ 1268112 h 1397237"/>
              <a:gd name="connsiteX2" fmla="*/ 1867419 w 1908060"/>
              <a:gd name="connsiteY2" fmla="*/ 1277804 h 1397237"/>
              <a:gd name="connsiteX3" fmla="*/ 1602721 w 1908060"/>
              <a:gd name="connsiteY3" fmla="*/ 1397237 h 1397237"/>
              <a:gd name="connsiteX4" fmla="*/ 1523274 w 1908060"/>
              <a:gd name="connsiteY4" fmla="*/ 1198762 h 1397237"/>
              <a:gd name="connsiteX5" fmla="*/ 1607791 w 1908060"/>
              <a:gd name="connsiteY5" fmla="*/ 1198328 h 1397237"/>
              <a:gd name="connsiteX6" fmla="*/ 135816 w 1908060"/>
              <a:gd name="connsiteY6" fmla="*/ 471360 h 1397237"/>
              <a:gd name="connsiteX7" fmla="*/ 0 w 1908060"/>
              <a:gd name="connsiteY7" fmla="*/ 50200 h 1397237"/>
              <a:gd name="connsiteX0" fmla="*/ 36952 w 1781338"/>
              <a:gd name="connsiteY0" fmla="*/ 42708 h 1523337"/>
              <a:gd name="connsiteX1" fmla="*/ 1657635 w 1781338"/>
              <a:gd name="connsiteY1" fmla="*/ 1394212 h 1523337"/>
              <a:gd name="connsiteX2" fmla="*/ 1731603 w 1781338"/>
              <a:gd name="connsiteY2" fmla="*/ 1403904 h 1523337"/>
              <a:gd name="connsiteX3" fmla="*/ 1466905 w 1781338"/>
              <a:gd name="connsiteY3" fmla="*/ 1523337 h 1523337"/>
              <a:gd name="connsiteX4" fmla="*/ 1387458 w 1781338"/>
              <a:gd name="connsiteY4" fmla="*/ 1324862 h 1523337"/>
              <a:gd name="connsiteX5" fmla="*/ 1471975 w 1781338"/>
              <a:gd name="connsiteY5" fmla="*/ 1324428 h 1523337"/>
              <a:gd name="connsiteX6" fmla="*/ 0 w 1781338"/>
              <a:gd name="connsiteY6" fmla="*/ 597460 h 1523337"/>
              <a:gd name="connsiteX7" fmla="*/ 36952 w 1781338"/>
              <a:gd name="connsiteY7" fmla="*/ 42708 h 1523337"/>
              <a:gd name="connsiteX0" fmla="*/ 36952 w 1804200"/>
              <a:gd name="connsiteY0" fmla="*/ 93012 h 1573641"/>
              <a:gd name="connsiteX1" fmla="*/ 1657635 w 1804200"/>
              <a:gd name="connsiteY1" fmla="*/ 1444516 h 1573641"/>
              <a:gd name="connsiteX2" fmla="*/ 1731603 w 1804200"/>
              <a:gd name="connsiteY2" fmla="*/ 1454208 h 1573641"/>
              <a:gd name="connsiteX3" fmla="*/ 1466905 w 1804200"/>
              <a:gd name="connsiteY3" fmla="*/ 1573641 h 1573641"/>
              <a:gd name="connsiteX4" fmla="*/ 1387458 w 1804200"/>
              <a:gd name="connsiteY4" fmla="*/ 1375166 h 1573641"/>
              <a:gd name="connsiteX5" fmla="*/ 1471975 w 1804200"/>
              <a:gd name="connsiteY5" fmla="*/ 1374732 h 1573641"/>
              <a:gd name="connsiteX6" fmla="*/ 0 w 1804200"/>
              <a:gd name="connsiteY6" fmla="*/ 647764 h 1573641"/>
              <a:gd name="connsiteX7" fmla="*/ 36952 w 1804200"/>
              <a:gd name="connsiteY7" fmla="*/ 93012 h 1573641"/>
              <a:gd name="connsiteX0" fmla="*/ 131362 w 1811918"/>
              <a:gd name="connsiteY0" fmla="*/ 84252 h 1686631"/>
              <a:gd name="connsiteX1" fmla="*/ 1657635 w 1811918"/>
              <a:gd name="connsiteY1" fmla="*/ 1557506 h 1686631"/>
              <a:gd name="connsiteX2" fmla="*/ 1731603 w 1811918"/>
              <a:gd name="connsiteY2" fmla="*/ 1567198 h 1686631"/>
              <a:gd name="connsiteX3" fmla="*/ 1466905 w 1811918"/>
              <a:gd name="connsiteY3" fmla="*/ 1686631 h 1686631"/>
              <a:gd name="connsiteX4" fmla="*/ 1387458 w 1811918"/>
              <a:gd name="connsiteY4" fmla="*/ 1488156 h 1686631"/>
              <a:gd name="connsiteX5" fmla="*/ 1471975 w 1811918"/>
              <a:gd name="connsiteY5" fmla="*/ 1487722 h 1686631"/>
              <a:gd name="connsiteX6" fmla="*/ 0 w 1811918"/>
              <a:gd name="connsiteY6" fmla="*/ 760754 h 1686631"/>
              <a:gd name="connsiteX7" fmla="*/ 131362 w 1811918"/>
              <a:gd name="connsiteY7" fmla="*/ 84252 h 1686631"/>
              <a:gd name="connsiteX0" fmla="*/ 131362 w 1812843"/>
              <a:gd name="connsiteY0" fmla="*/ 45441 h 1647820"/>
              <a:gd name="connsiteX1" fmla="*/ 1657635 w 1812843"/>
              <a:gd name="connsiteY1" fmla="*/ 1518695 h 1647820"/>
              <a:gd name="connsiteX2" fmla="*/ 1731603 w 1812843"/>
              <a:gd name="connsiteY2" fmla="*/ 1528387 h 1647820"/>
              <a:gd name="connsiteX3" fmla="*/ 1466905 w 1812843"/>
              <a:gd name="connsiteY3" fmla="*/ 1647820 h 1647820"/>
              <a:gd name="connsiteX4" fmla="*/ 1387458 w 1812843"/>
              <a:gd name="connsiteY4" fmla="*/ 1449345 h 1647820"/>
              <a:gd name="connsiteX5" fmla="*/ 1471975 w 1812843"/>
              <a:gd name="connsiteY5" fmla="*/ 1448911 h 1647820"/>
              <a:gd name="connsiteX6" fmla="*/ 0 w 1812843"/>
              <a:gd name="connsiteY6" fmla="*/ 721943 h 1647820"/>
              <a:gd name="connsiteX7" fmla="*/ 131362 w 1812843"/>
              <a:gd name="connsiteY7" fmla="*/ 45441 h 1647820"/>
              <a:gd name="connsiteX0" fmla="*/ 131362 w 1849540"/>
              <a:gd name="connsiteY0" fmla="*/ 77725 h 1680104"/>
              <a:gd name="connsiteX1" fmla="*/ 1657635 w 1849540"/>
              <a:gd name="connsiteY1" fmla="*/ 1550979 h 1680104"/>
              <a:gd name="connsiteX2" fmla="*/ 1731603 w 1849540"/>
              <a:gd name="connsiteY2" fmla="*/ 1560671 h 1680104"/>
              <a:gd name="connsiteX3" fmla="*/ 1466905 w 1849540"/>
              <a:gd name="connsiteY3" fmla="*/ 1680104 h 1680104"/>
              <a:gd name="connsiteX4" fmla="*/ 1387458 w 1849540"/>
              <a:gd name="connsiteY4" fmla="*/ 1481629 h 1680104"/>
              <a:gd name="connsiteX5" fmla="*/ 1471975 w 1849540"/>
              <a:gd name="connsiteY5" fmla="*/ 1481195 h 1680104"/>
              <a:gd name="connsiteX6" fmla="*/ 0 w 1849540"/>
              <a:gd name="connsiteY6" fmla="*/ 754227 h 1680104"/>
              <a:gd name="connsiteX7" fmla="*/ 131362 w 1849540"/>
              <a:gd name="connsiteY7" fmla="*/ 77725 h 1680104"/>
              <a:gd name="connsiteX0" fmla="*/ 153383 w 1852343"/>
              <a:gd name="connsiteY0" fmla="*/ 81413 h 1627130"/>
              <a:gd name="connsiteX1" fmla="*/ 1657635 w 1852343"/>
              <a:gd name="connsiteY1" fmla="*/ 1498005 h 1627130"/>
              <a:gd name="connsiteX2" fmla="*/ 1731603 w 1852343"/>
              <a:gd name="connsiteY2" fmla="*/ 1507697 h 1627130"/>
              <a:gd name="connsiteX3" fmla="*/ 1466905 w 1852343"/>
              <a:gd name="connsiteY3" fmla="*/ 1627130 h 1627130"/>
              <a:gd name="connsiteX4" fmla="*/ 1387458 w 1852343"/>
              <a:gd name="connsiteY4" fmla="*/ 1428655 h 1627130"/>
              <a:gd name="connsiteX5" fmla="*/ 1471975 w 1852343"/>
              <a:gd name="connsiteY5" fmla="*/ 1428221 h 1627130"/>
              <a:gd name="connsiteX6" fmla="*/ 0 w 1852343"/>
              <a:gd name="connsiteY6" fmla="*/ 701253 h 1627130"/>
              <a:gd name="connsiteX7" fmla="*/ 153383 w 1852343"/>
              <a:gd name="connsiteY7" fmla="*/ 81413 h 1627130"/>
              <a:gd name="connsiteX0" fmla="*/ 153383 w 1849013"/>
              <a:gd name="connsiteY0" fmla="*/ 64266 h 1609983"/>
              <a:gd name="connsiteX1" fmla="*/ 1657635 w 1849013"/>
              <a:gd name="connsiteY1" fmla="*/ 1480858 h 1609983"/>
              <a:gd name="connsiteX2" fmla="*/ 1731603 w 1849013"/>
              <a:gd name="connsiteY2" fmla="*/ 1490550 h 1609983"/>
              <a:gd name="connsiteX3" fmla="*/ 1466905 w 1849013"/>
              <a:gd name="connsiteY3" fmla="*/ 1609983 h 1609983"/>
              <a:gd name="connsiteX4" fmla="*/ 1387458 w 1849013"/>
              <a:gd name="connsiteY4" fmla="*/ 1411508 h 1609983"/>
              <a:gd name="connsiteX5" fmla="*/ 1471975 w 1849013"/>
              <a:gd name="connsiteY5" fmla="*/ 1411074 h 1609983"/>
              <a:gd name="connsiteX6" fmla="*/ 0 w 1849013"/>
              <a:gd name="connsiteY6" fmla="*/ 684106 h 1609983"/>
              <a:gd name="connsiteX7" fmla="*/ 153383 w 1849013"/>
              <a:gd name="connsiteY7" fmla="*/ 64266 h 1609983"/>
              <a:gd name="connsiteX0" fmla="*/ 153383 w 1736129"/>
              <a:gd name="connsiteY0" fmla="*/ 61823 h 1607540"/>
              <a:gd name="connsiteX1" fmla="*/ 1657635 w 1736129"/>
              <a:gd name="connsiteY1" fmla="*/ 1478415 h 1607540"/>
              <a:gd name="connsiteX2" fmla="*/ 1731603 w 1736129"/>
              <a:gd name="connsiteY2" fmla="*/ 1488107 h 1607540"/>
              <a:gd name="connsiteX3" fmla="*/ 1466905 w 1736129"/>
              <a:gd name="connsiteY3" fmla="*/ 1607540 h 1607540"/>
              <a:gd name="connsiteX4" fmla="*/ 1387458 w 1736129"/>
              <a:gd name="connsiteY4" fmla="*/ 1409065 h 1607540"/>
              <a:gd name="connsiteX5" fmla="*/ 1471975 w 1736129"/>
              <a:gd name="connsiteY5" fmla="*/ 1408631 h 1607540"/>
              <a:gd name="connsiteX6" fmla="*/ 0 w 1736129"/>
              <a:gd name="connsiteY6" fmla="*/ 681663 h 1607540"/>
              <a:gd name="connsiteX7" fmla="*/ 153383 w 1736129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2738 w 1676892"/>
              <a:gd name="connsiteY5" fmla="*/ 1408631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4097 w 1676892"/>
              <a:gd name="connsiteY5" fmla="*/ 1432899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28221 w 1676892"/>
              <a:gd name="connsiteY4" fmla="*/ 1409065 h 1607540"/>
              <a:gd name="connsiteX5" fmla="*/ 1414097 w 1676892"/>
              <a:gd name="connsiteY5" fmla="*/ 1432899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49501 w 1676892"/>
              <a:gd name="connsiteY4" fmla="*/ 1407293 h 1607540"/>
              <a:gd name="connsiteX5" fmla="*/ 1414097 w 1676892"/>
              <a:gd name="connsiteY5" fmla="*/ 1432899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94146 w 1676892"/>
              <a:gd name="connsiteY0" fmla="*/ 61823 h 1607540"/>
              <a:gd name="connsiteX1" fmla="*/ 1598398 w 1676892"/>
              <a:gd name="connsiteY1" fmla="*/ 1478415 h 1607540"/>
              <a:gd name="connsiteX2" fmla="*/ 1672366 w 1676892"/>
              <a:gd name="connsiteY2" fmla="*/ 1488107 h 1607540"/>
              <a:gd name="connsiteX3" fmla="*/ 1407668 w 1676892"/>
              <a:gd name="connsiteY3" fmla="*/ 1607540 h 1607540"/>
              <a:gd name="connsiteX4" fmla="*/ 1349501 w 1676892"/>
              <a:gd name="connsiteY4" fmla="*/ 1407293 h 1607540"/>
              <a:gd name="connsiteX5" fmla="*/ 1414097 w 1676892"/>
              <a:gd name="connsiteY5" fmla="*/ 1432899 h 1607540"/>
              <a:gd name="connsiteX6" fmla="*/ 0 w 1676892"/>
              <a:gd name="connsiteY6" fmla="*/ 509142 h 1607540"/>
              <a:gd name="connsiteX7" fmla="*/ 94146 w 1676892"/>
              <a:gd name="connsiteY7" fmla="*/ 61823 h 1607540"/>
              <a:gd name="connsiteX0" fmla="*/ 59688 w 1642434"/>
              <a:gd name="connsiteY0" fmla="*/ 61823 h 1607540"/>
              <a:gd name="connsiteX1" fmla="*/ 1563940 w 1642434"/>
              <a:gd name="connsiteY1" fmla="*/ 1478415 h 1607540"/>
              <a:gd name="connsiteX2" fmla="*/ 1637908 w 1642434"/>
              <a:gd name="connsiteY2" fmla="*/ 1488107 h 1607540"/>
              <a:gd name="connsiteX3" fmla="*/ 1373210 w 1642434"/>
              <a:gd name="connsiteY3" fmla="*/ 1607540 h 1607540"/>
              <a:gd name="connsiteX4" fmla="*/ 1315043 w 1642434"/>
              <a:gd name="connsiteY4" fmla="*/ 1407293 h 1607540"/>
              <a:gd name="connsiteX5" fmla="*/ 1379639 w 1642434"/>
              <a:gd name="connsiteY5" fmla="*/ 1432899 h 1607540"/>
              <a:gd name="connsiteX6" fmla="*/ 0 w 1642434"/>
              <a:gd name="connsiteY6" fmla="*/ 466991 h 1607540"/>
              <a:gd name="connsiteX7" fmla="*/ 59688 w 1642434"/>
              <a:gd name="connsiteY7" fmla="*/ 61823 h 1607540"/>
              <a:gd name="connsiteX0" fmla="*/ 63156 w 1642717"/>
              <a:gd name="connsiteY0" fmla="*/ 58446 h 1669469"/>
              <a:gd name="connsiteX1" fmla="*/ 1563940 w 1642717"/>
              <a:gd name="connsiteY1" fmla="*/ 1540344 h 1669469"/>
              <a:gd name="connsiteX2" fmla="*/ 1637908 w 1642717"/>
              <a:gd name="connsiteY2" fmla="*/ 1550036 h 1669469"/>
              <a:gd name="connsiteX3" fmla="*/ 1373210 w 1642717"/>
              <a:gd name="connsiteY3" fmla="*/ 1669469 h 1669469"/>
              <a:gd name="connsiteX4" fmla="*/ 1315043 w 1642717"/>
              <a:gd name="connsiteY4" fmla="*/ 1469222 h 1669469"/>
              <a:gd name="connsiteX5" fmla="*/ 1379639 w 1642717"/>
              <a:gd name="connsiteY5" fmla="*/ 1494828 h 1669469"/>
              <a:gd name="connsiteX6" fmla="*/ 0 w 1642717"/>
              <a:gd name="connsiteY6" fmla="*/ 528920 h 1669469"/>
              <a:gd name="connsiteX7" fmla="*/ 63156 w 1642717"/>
              <a:gd name="connsiteY7" fmla="*/ 58446 h 1669469"/>
              <a:gd name="connsiteX0" fmla="*/ 63156 w 1638854"/>
              <a:gd name="connsiteY0" fmla="*/ 1006 h 1612029"/>
              <a:gd name="connsiteX1" fmla="*/ 1563940 w 1638854"/>
              <a:gd name="connsiteY1" fmla="*/ 1482904 h 1612029"/>
              <a:gd name="connsiteX2" fmla="*/ 1637908 w 1638854"/>
              <a:gd name="connsiteY2" fmla="*/ 1492596 h 1612029"/>
              <a:gd name="connsiteX3" fmla="*/ 1373210 w 1638854"/>
              <a:gd name="connsiteY3" fmla="*/ 1612029 h 1612029"/>
              <a:gd name="connsiteX4" fmla="*/ 1315043 w 1638854"/>
              <a:gd name="connsiteY4" fmla="*/ 1411782 h 1612029"/>
              <a:gd name="connsiteX5" fmla="*/ 1379639 w 1638854"/>
              <a:gd name="connsiteY5" fmla="*/ 1437388 h 1612029"/>
              <a:gd name="connsiteX6" fmla="*/ 0 w 1638854"/>
              <a:gd name="connsiteY6" fmla="*/ 471480 h 1612029"/>
              <a:gd name="connsiteX7" fmla="*/ 63156 w 1638854"/>
              <a:gd name="connsiteY7" fmla="*/ 1006 h 1612029"/>
              <a:gd name="connsiteX0" fmla="*/ 49076 w 1624774"/>
              <a:gd name="connsiteY0" fmla="*/ 1006 h 1612029"/>
              <a:gd name="connsiteX1" fmla="*/ 1549860 w 1624774"/>
              <a:gd name="connsiteY1" fmla="*/ 1482904 h 1612029"/>
              <a:gd name="connsiteX2" fmla="*/ 1623828 w 1624774"/>
              <a:gd name="connsiteY2" fmla="*/ 1492596 h 1612029"/>
              <a:gd name="connsiteX3" fmla="*/ 1359130 w 1624774"/>
              <a:gd name="connsiteY3" fmla="*/ 1612029 h 1612029"/>
              <a:gd name="connsiteX4" fmla="*/ 1300963 w 1624774"/>
              <a:gd name="connsiteY4" fmla="*/ 1411782 h 1612029"/>
              <a:gd name="connsiteX5" fmla="*/ 1365559 w 1624774"/>
              <a:gd name="connsiteY5" fmla="*/ 1437388 h 1612029"/>
              <a:gd name="connsiteX6" fmla="*/ 0 w 1624774"/>
              <a:gd name="connsiteY6" fmla="*/ 351787 h 1612029"/>
              <a:gd name="connsiteX7" fmla="*/ 49076 w 1624774"/>
              <a:gd name="connsiteY7" fmla="*/ 1006 h 1612029"/>
              <a:gd name="connsiteX0" fmla="*/ 49076 w 1624774"/>
              <a:gd name="connsiteY0" fmla="*/ 1006 h 1612029"/>
              <a:gd name="connsiteX1" fmla="*/ 1549860 w 1624774"/>
              <a:gd name="connsiteY1" fmla="*/ 1482904 h 1612029"/>
              <a:gd name="connsiteX2" fmla="*/ 1623828 w 1624774"/>
              <a:gd name="connsiteY2" fmla="*/ 1492596 h 1612029"/>
              <a:gd name="connsiteX3" fmla="*/ 1359130 w 1624774"/>
              <a:gd name="connsiteY3" fmla="*/ 1612029 h 1612029"/>
              <a:gd name="connsiteX4" fmla="*/ 1300963 w 1624774"/>
              <a:gd name="connsiteY4" fmla="*/ 1411782 h 1612029"/>
              <a:gd name="connsiteX5" fmla="*/ 1365559 w 1624774"/>
              <a:gd name="connsiteY5" fmla="*/ 1437388 h 1612029"/>
              <a:gd name="connsiteX6" fmla="*/ 0 w 1624774"/>
              <a:gd name="connsiteY6" fmla="*/ 351787 h 1612029"/>
              <a:gd name="connsiteX7" fmla="*/ 49076 w 1624774"/>
              <a:gd name="connsiteY7" fmla="*/ 1006 h 1612029"/>
              <a:gd name="connsiteX0" fmla="*/ 0 w 1638840"/>
              <a:gd name="connsiteY0" fmla="*/ 473 h 2350445"/>
              <a:gd name="connsiteX1" fmla="*/ 1564872 w 1638840"/>
              <a:gd name="connsiteY1" fmla="*/ 2221320 h 2350445"/>
              <a:gd name="connsiteX2" fmla="*/ 1638840 w 1638840"/>
              <a:gd name="connsiteY2" fmla="*/ 2231012 h 2350445"/>
              <a:gd name="connsiteX3" fmla="*/ 1374142 w 1638840"/>
              <a:gd name="connsiteY3" fmla="*/ 2350445 h 2350445"/>
              <a:gd name="connsiteX4" fmla="*/ 1315975 w 1638840"/>
              <a:gd name="connsiteY4" fmla="*/ 2150198 h 2350445"/>
              <a:gd name="connsiteX5" fmla="*/ 1380571 w 1638840"/>
              <a:gd name="connsiteY5" fmla="*/ 2175804 h 2350445"/>
              <a:gd name="connsiteX6" fmla="*/ 15012 w 1638840"/>
              <a:gd name="connsiteY6" fmla="*/ 1090203 h 2350445"/>
              <a:gd name="connsiteX7" fmla="*/ 0 w 1638840"/>
              <a:gd name="connsiteY7" fmla="*/ 473 h 2350445"/>
              <a:gd name="connsiteX0" fmla="*/ 177295 w 1816135"/>
              <a:gd name="connsiteY0" fmla="*/ 473 h 2350445"/>
              <a:gd name="connsiteX1" fmla="*/ 1742167 w 1816135"/>
              <a:gd name="connsiteY1" fmla="*/ 2221320 h 2350445"/>
              <a:gd name="connsiteX2" fmla="*/ 1816135 w 1816135"/>
              <a:gd name="connsiteY2" fmla="*/ 2231012 h 2350445"/>
              <a:gd name="connsiteX3" fmla="*/ 1551437 w 1816135"/>
              <a:gd name="connsiteY3" fmla="*/ 2350445 h 2350445"/>
              <a:gd name="connsiteX4" fmla="*/ 1493270 w 1816135"/>
              <a:gd name="connsiteY4" fmla="*/ 2150198 h 2350445"/>
              <a:gd name="connsiteX5" fmla="*/ 1557866 w 1816135"/>
              <a:gd name="connsiteY5" fmla="*/ 2175804 h 2350445"/>
              <a:gd name="connsiteX6" fmla="*/ 0 w 1816135"/>
              <a:gd name="connsiteY6" fmla="*/ 313705 h 2350445"/>
              <a:gd name="connsiteX7" fmla="*/ 177295 w 1816135"/>
              <a:gd name="connsiteY7" fmla="*/ 473 h 2350445"/>
              <a:gd name="connsiteX0" fmla="*/ 177295 w 1816135"/>
              <a:gd name="connsiteY0" fmla="*/ 473 h 2350445"/>
              <a:gd name="connsiteX1" fmla="*/ 1742167 w 1816135"/>
              <a:gd name="connsiteY1" fmla="*/ 2221320 h 2350445"/>
              <a:gd name="connsiteX2" fmla="*/ 1816135 w 1816135"/>
              <a:gd name="connsiteY2" fmla="*/ 2231012 h 2350445"/>
              <a:gd name="connsiteX3" fmla="*/ 1551437 w 1816135"/>
              <a:gd name="connsiteY3" fmla="*/ 2350445 h 2350445"/>
              <a:gd name="connsiteX4" fmla="*/ 1493270 w 1816135"/>
              <a:gd name="connsiteY4" fmla="*/ 2150198 h 2350445"/>
              <a:gd name="connsiteX5" fmla="*/ 1557866 w 1816135"/>
              <a:gd name="connsiteY5" fmla="*/ 2175804 h 2350445"/>
              <a:gd name="connsiteX6" fmla="*/ 0 w 1816135"/>
              <a:gd name="connsiteY6" fmla="*/ 313705 h 2350445"/>
              <a:gd name="connsiteX7" fmla="*/ 177295 w 1816135"/>
              <a:gd name="connsiteY7" fmla="*/ 473 h 2350445"/>
              <a:gd name="connsiteX0" fmla="*/ 177295 w 1816135"/>
              <a:gd name="connsiteY0" fmla="*/ 0 h 2349972"/>
              <a:gd name="connsiteX1" fmla="*/ 1742167 w 1816135"/>
              <a:gd name="connsiteY1" fmla="*/ 2220847 h 2349972"/>
              <a:gd name="connsiteX2" fmla="*/ 1816135 w 1816135"/>
              <a:gd name="connsiteY2" fmla="*/ 2230539 h 2349972"/>
              <a:gd name="connsiteX3" fmla="*/ 1551437 w 1816135"/>
              <a:gd name="connsiteY3" fmla="*/ 2349972 h 2349972"/>
              <a:gd name="connsiteX4" fmla="*/ 1493270 w 1816135"/>
              <a:gd name="connsiteY4" fmla="*/ 2149725 h 2349972"/>
              <a:gd name="connsiteX5" fmla="*/ 1557866 w 1816135"/>
              <a:gd name="connsiteY5" fmla="*/ 2175331 h 2349972"/>
              <a:gd name="connsiteX6" fmla="*/ 0 w 1816135"/>
              <a:gd name="connsiteY6" fmla="*/ 313232 h 2349972"/>
              <a:gd name="connsiteX7" fmla="*/ 177295 w 1816135"/>
              <a:gd name="connsiteY7" fmla="*/ 0 h 2349972"/>
              <a:gd name="connsiteX0" fmla="*/ 602813 w 1830499"/>
              <a:gd name="connsiteY0" fmla="*/ 0 h 2643585"/>
              <a:gd name="connsiteX1" fmla="*/ 1742167 w 1830499"/>
              <a:gd name="connsiteY1" fmla="*/ 2514460 h 2643585"/>
              <a:gd name="connsiteX2" fmla="*/ 1816135 w 1830499"/>
              <a:gd name="connsiteY2" fmla="*/ 2524152 h 2643585"/>
              <a:gd name="connsiteX3" fmla="*/ 1551437 w 1830499"/>
              <a:gd name="connsiteY3" fmla="*/ 2643585 h 2643585"/>
              <a:gd name="connsiteX4" fmla="*/ 1493270 w 1830499"/>
              <a:gd name="connsiteY4" fmla="*/ 2443338 h 2643585"/>
              <a:gd name="connsiteX5" fmla="*/ 1557866 w 1830499"/>
              <a:gd name="connsiteY5" fmla="*/ 2468944 h 2643585"/>
              <a:gd name="connsiteX6" fmla="*/ 0 w 1830499"/>
              <a:gd name="connsiteY6" fmla="*/ 606845 h 2643585"/>
              <a:gd name="connsiteX7" fmla="*/ 602813 w 1830499"/>
              <a:gd name="connsiteY7" fmla="*/ 0 h 2643585"/>
              <a:gd name="connsiteX0" fmla="*/ 401454 w 1629140"/>
              <a:gd name="connsiteY0" fmla="*/ 0 h 2643585"/>
              <a:gd name="connsiteX1" fmla="*/ 1540808 w 1629140"/>
              <a:gd name="connsiteY1" fmla="*/ 2514460 h 2643585"/>
              <a:gd name="connsiteX2" fmla="*/ 1614776 w 1629140"/>
              <a:gd name="connsiteY2" fmla="*/ 2524152 h 2643585"/>
              <a:gd name="connsiteX3" fmla="*/ 1350078 w 1629140"/>
              <a:gd name="connsiteY3" fmla="*/ 2643585 h 2643585"/>
              <a:gd name="connsiteX4" fmla="*/ 1291911 w 1629140"/>
              <a:gd name="connsiteY4" fmla="*/ 2443338 h 2643585"/>
              <a:gd name="connsiteX5" fmla="*/ 1356507 w 1629140"/>
              <a:gd name="connsiteY5" fmla="*/ 2468944 h 2643585"/>
              <a:gd name="connsiteX6" fmla="*/ 0 w 1629140"/>
              <a:gd name="connsiteY6" fmla="*/ 413186 h 2643585"/>
              <a:gd name="connsiteX7" fmla="*/ 401454 w 1629140"/>
              <a:gd name="connsiteY7" fmla="*/ 0 h 2643585"/>
              <a:gd name="connsiteX0" fmla="*/ 401454 w 1629140"/>
              <a:gd name="connsiteY0" fmla="*/ 0 h 2643585"/>
              <a:gd name="connsiteX1" fmla="*/ 1540808 w 1629140"/>
              <a:gd name="connsiteY1" fmla="*/ 2514460 h 2643585"/>
              <a:gd name="connsiteX2" fmla="*/ 1614776 w 1629140"/>
              <a:gd name="connsiteY2" fmla="*/ 2524152 h 2643585"/>
              <a:gd name="connsiteX3" fmla="*/ 1350078 w 1629140"/>
              <a:gd name="connsiteY3" fmla="*/ 2643585 h 2643585"/>
              <a:gd name="connsiteX4" fmla="*/ 1291911 w 1629140"/>
              <a:gd name="connsiteY4" fmla="*/ 2443338 h 2643585"/>
              <a:gd name="connsiteX5" fmla="*/ 1356507 w 1629140"/>
              <a:gd name="connsiteY5" fmla="*/ 2468944 h 2643585"/>
              <a:gd name="connsiteX6" fmla="*/ 0 w 1629140"/>
              <a:gd name="connsiteY6" fmla="*/ 413186 h 2643585"/>
              <a:gd name="connsiteX7" fmla="*/ 401454 w 1629140"/>
              <a:gd name="connsiteY7" fmla="*/ 0 h 2643585"/>
              <a:gd name="connsiteX0" fmla="*/ 490770 w 1639204"/>
              <a:gd name="connsiteY0" fmla="*/ 0 h 2678303"/>
              <a:gd name="connsiteX1" fmla="*/ 1540808 w 1639204"/>
              <a:gd name="connsiteY1" fmla="*/ 2549178 h 2678303"/>
              <a:gd name="connsiteX2" fmla="*/ 1614776 w 1639204"/>
              <a:gd name="connsiteY2" fmla="*/ 2558870 h 2678303"/>
              <a:gd name="connsiteX3" fmla="*/ 1350078 w 1639204"/>
              <a:gd name="connsiteY3" fmla="*/ 2678303 h 2678303"/>
              <a:gd name="connsiteX4" fmla="*/ 1291911 w 1639204"/>
              <a:gd name="connsiteY4" fmla="*/ 2478056 h 2678303"/>
              <a:gd name="connsiteX5" fmla="*/ 1356507 w 1639204"/>
              <a:gd name="connsiteY5" fmla="*/ 2503662 h 2678303"/>
              <a:gd name="connsiteX6" fmla="*/ 0 w 1639204"/>
              <a:gd name="connsiteY6" fmla="*/ 447904 h 2678303"/>
              <a:gd name="connsiteX7" fmla="*/ 490770 w 1639204"/>
              <a:gd name="connsiteY7" fmla="*/ 0 h 2678303"/>
              <a:gd name="connsiteX0" fmla="*/ 490770 w 1614776"/>
              <a:gd name="connsiteY0" fmla="*/ 0 h 2678303"/>
              <a:gd name="connsiteX1" fmla="*/ 1540808 w 1614776"/>
              <a:gd name="connsiteY1" fmla="*/ 2549178 h 2678303"/>
              <a:gd name="connsiteX2" fmla="*/ 1614776 w 1614776"/>
              <a:gd name="connsiteY2" fmla="*/ 2558870 h 2678303"/>
              <a:gd name="connsiteX3" fmla="*/ 1350078 w 1614776"/>
              <a:gd name="connsiteY3" fmla="*/ 2678303 h 2678303"/>
              <a:gd name="connsiteX4" fmla="*/ 1291911 w 1614776"/>
              <a:gd name="connsiteY4" fmla="*/ 2478056 h 2678303"/>
              <a:gd name="connsiteX5" fmla="*/ 1356507 w 1614776"/>
              <a:gd name="connsiteY5" fmla="*/ 2503662 h 2678303"/>
              <a:gd name="connsiteX6" fmla="*/ 0 w 1614776"/>
              <a:gd name="connsiteY6" fmla="*/ 447904 h 2678303"/>
              <a:gd name="connsiteX7" fmla="*/ 490770 w 1614776"/>
              <a:gd name="connsiteY7" fmla="*/ 0 h 2678303"/>
              <a:gd name="connsiteX0" fmla="*/ 680529 w 1628107"/>
              <a:gd name="connsiteY0" fmla="*/ 0 h 2532505"/>
              <a:gd name="connsiteX1" fmla="*/ 1540808 w 1628107"/>
              <a:gd name="connsiteY1" fmla="*/ 2403380 h 2532505"/>
              <a:gd name="connsiteX2" fmla="*/ 1614776 w 1628107"/>
              <a:gd name="connsiteY2" fmla="*/ 2413072 h 2532505"/>
              <a:gd name="connsiteX3" fmla="*/ 1350078 w 1628107"/>
              <a:gd name="connsiteY3" fmla="*/ 2532505 h 2532505"/>
              <a:gd name="connsiteX4" fmla="*/ 1291911 w 1628107"/>
              <a:gd name="connsiteY4" fmla="*/ 2332258 h 2532505"/>
              <a:gd name="connsiteX5" fmla="*/ 1356507 w 1628107"/>
              <a:gd name="connsiteY5" fmla="*/ 2357864 h 2532505"/>
              <a:gd name="connsiteX6" fmla="*/ 0 w 1628107"/>
              <a:gd name="connsiteY6" fmla="*/ 302106 h 2532505"/>
              <a:gd name="connsiteX7" fmla="*/ 680529 w 1628107"/>
              <a:gd name="connsiteY7" fmla="*/ 0 h 2532505"/>
              <a:gd name="connsiteX0" fmla="*/ 528021 w 1475599"/>
              <a:gd name="connsiteY0" fmla="*/ 0 h 2532505"/>
              <a:gd name="connsiteX1" fmla="*/ 1388300 w 1475599"/>
              <a:gd name="connsiteY1" fmla="*/ 2403380 h 2532505"/>
              <a:gd name="connsiteX2" fmla="*/ 1462268 w 1475599"/>
              <a:gd name="connsiteY2" fmla="*/ 2413072 h 2532505"/>
              <a:gd name="connsiteX3" fmla="*/ 1197570 w 1475599"/>
              <a:gd name="connsiteY3" fmla="*/ 2532505 h 2532505"/>
              <a:gd name="connsiteX4" fmla="*/ 1139403 w 1475599"/>
              <a:gd name="connsiteY4" fmla="*/ 2332258 h 2532505"/>
              <a:gd name="connsiteX5" fmla="*/ 1203999 w 1475599"/>
              <a:gd name="connsiteY5" fmla="*/ 2357864 h 2532505"/>
              <a:gd name="connsiteX6" fmla="*/ 0 w 1475599"/>
              <a:gd name="connsiteY6" fmla="*/ 353405 h 2532505"/>
              <a:gd name="connsiteX7" fmla="*/ 528021 w 1475599"/>
              <a:gd name="connsiteY7" fmla="*/ 0 h 2532505"/>
              <a:gd name="connsiteX0" fmla="*/ 528021 w 1475599"/>
              <a:gd name="connsiteY0" fmla="*/ 0 h 2532505"/>
              <a:gd name="connsiteX1" fmla="*/ 1388300 w 1475599"/>
              <a:gd name="connsiteY1" fmla="*/ 2403380 h 2532505"/>
              <a:gd name="connsiteX2" fmla="*/ 1462268 w 1475599"/>
              <a:gd name="connsiteY2" fmla="*/ 2413072 h 2532505"/>
              <a:gd name="connsiteX3" fmla="*/ 1197570 w 1475599"/>
              <a:gd name="connsiteY3" fmla="*/ 2532505 h 2532505"/>
              <a:gd name="connsiteX4" fmla="*/ 1139403 w 1475599"/>
              <a:gd name="connsiteY4" fmla="*/ 2332258 h 2532505"/>
              <a:gd name="connsiteX5" fmla="*/ 1203999 w 1475599"/>
              <a:gd name="connsiteY5" fmla="*/ 2357864 h 2532505"/>
              <a:gd name="connsiteX6" fmla="*/ 0 w 1475599"/>
              <a:gd name="connsiteY6" fmla="*/ 353405 h 2532505"/>
              <a:gd name="connsiteX7" fmla="*/ 528021 w 1475599"/>
              <a:gd name="connsiteY7" fmla="*/ 0 h 2532505"/>
              <a:gd name="connsiteX0" fmla="*/ 547609 w 1477673"/>
              <a:gd name="connsiteY0" fmla="*/ 0 h 2554542"/>
              <a:gd name="connsiteX1" fmla="*/ 1388300 w 1477673"/>
              <a:gd name="connsiteY1" fmla="*/ 2425417 h 2554542"/>
              <a:gd name="connsiteX2" fmla="*/ 1462268 w 1477673"/>
              <a:gd name="connsiteY2" fmla="*/ 2435109 h 2554542"/>
              <a:gd name="connsiteX3" fmla="*/ 1197570 w 1477673"/>
              <a:gd name="connsiteY3" fmla="*/ 2554542 h 2554542"/>
              <a:gd name="connsiteX4" fmla="*/ 1139403 w 1477673"/>
              <a:gd name="connsiteY4" fmla="*/ 2354295 h 2554542"/>
              <a:gd name="connsiteX5" fmla="*/ 1203999 w 1477673"/>
              <a:gd name="connsiteY5" fmla="*/ 2379901 h 2554542"/>
              <a:gd name="connsiteX6" fmla="*/ 0 w 1477673"/>
              <a:gd name="connsiteY6" fmla="*/ 375442 h 2554542"/>
              <a:gd name="connsiteX7" fmla="*/ 547609 w 1477673"/>
              <a:gd name="connsiteY7" fmla="*/ 0 h 2554542"/>
              <a:gd name="connsiteX0" fmla="*/ 547609 w 1462658"/>
              <a:gd name="connsiteY0" fmla="*/ 0 h 2554542"/>
              <a:gd name="connsiteX1" fmla="*/ 1388300 w 1462658"/>
              <a:gd name="connsiteY1" fmla="*/ 2425417 h 2554542"/>
              <a:gd name="connsiteX2" fmla="*/ 1462268 w 1462658"/>
              <a:gd name="connsiteY2" fmla="*/ 2435109 h 2554542"/>
              <a:gd name="connsiteX3" fmla="*/ 1197570 w 1462658"/>
              <a:gd name="connsiteY3" fmla="*/ 2554542 h 2554542"/>
              <a:gd name="connsiteX4" fmla="*/ 1139403 w 1462658"/>
              <a:gd name="connsiteY4" fmla="*/ 2354295 h 2554542"/>
              <a:gd name="connsiteX5" fmla="*/ 1203999 w 1462658"/>
              <a:gd name="connsiteY5" fmla="*/ 2379901 h 2554542"/>
              <a:gd name="connsiteX6" fmla="*/ 0 w 1462658"/>
              <a:gd name="connsiteY6" fmla="*/ 375442 h 2554542"/>
              <a:gd name="connsiteX7" fmla="*/ 547609 w 1462658"/>
              <a:gd name="connsiteY7" fmla="*/ 0 h 255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2658" h="2554542">
                <a:moveTo>
                  <a:pt x="547609" y="0"/>
                </a:moveTo>
                <a:cubicBezTo>
                  <a:pt x="1009354" y="523193"/>
                  <a:pt x="1689303" y="1540877"/>
                  <a:pt x="1388300" y="2425417"/>
                </a:cubicBezTo>
                <a:lnTo>
                  <a:pt x="1462268" y="2435109"/>
                </a:lnTo>
                <a:cubicBezTo>
                  <a:pt x="1450137" y="2439161"/>
                  <a:pt x="1209701" y="2550490"/>
                  <a:pt x="1197570" y="2554542"/>
                </a:cubicBezTo>
                <a:lnTo>
                  <a:pt x="1139403" y="2354295"/>
                </a:lnTo>
                <a:cubicBezTo>
                  <a:pt x="1200812" y="2379888"/>
                  <a:pt x="1134242" y="2362114"/>
                  <a:pt x="1203999" y="2379901"/>
                </a:cubicBezTo>
                <a:cubicBezTo>
                  <a:pt x="1125865" y="1218900"/>
                  <a:pt x="416027" y="763935"/>
                  <a:pt x="0" y="375442"/>
                </a:cubicBezTo>
                <a:lnTo>
                  <a:pt x="547609" y="0"/>
                </a:ln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100000">
                <a:srgbClr val="45968D"/>
              </a:gs>
            </a:gsLst>
            <a:lin ang="0" scaled="0"/>
            <a:tileRect/>
          </a:gradFill>
          <a:ln w="117475">
            <a:noFill/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50">
              <a:solidFill>
                <a:prstClr val="white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E686CA-9B52-EE08-C8A1-EDD266443874}"/>
              </a:ext>
            </a:extLst>
          </p:cNvPr>
          <p:cNvGrpSpPr/>
          <p:nvPr/>
        </p:nvGrpSpPr>
        <p:grpSpPr>
          <a:xfrm>
            <a:off x="7706623" y="1697473"/>
            <a:ext cx="922096" cy="719155"/>
            <a:chOff x="32443122" y="11480210"/>
            <a:chExt cx="5202755" cy="40577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84AD23-83A0-9CF2-1809-4E55514065E0}"/>
                </a:ext>
              </a:extLst>
            </p:cNvPr>
            <p:cNvSpPr/>
            <p:nvPr/>
          </p:nvSpPr>
          <p:spPr>
            <a:xfrm>
              <a:off x="32443122" y="11480210"/>
              <a:ext cx="5202755" cy="40577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en-US" sz="583" b="1" dirty="0">
                  <a:solidFill>
                    <a:schemeClr val="tx1"/>
                  </a:solidFill>
                </a:rPr>
                <a:t>Local Government</a:t>
              </a:r>
            </a:p>
          </p:txBody>
        </p:sp>
        <p:pic>
          <p:nvPicPr>
            <p:cNvPr id="6" name="Picture 4" descr="Provo City Council">
              <a:extLst>
                <a:ext uri="{FF2B5EF4-FFF2-40B4-BE49-F238E27FC236}">
                  <a16:creationId xmlns:a16="http://schemas.microsoft.com/office/drawing/2014/main" id="{D277E1E9-7234-CAB4-6A63-74A4DC3043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703993" y="13282101"/>
              <a:ext cx="2755413" cy="1662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8D687D-736C-12BB-E8F6-60A1BBC5EA25}"/>
              </a:ext>
            </a:extLst>
          </p:cNvPr>
          <p:cNvGrpSpPr/>
          <p:nvPr/>
        </p:nvGrpSpPr>
        <p:grpSpPr>
          <a:xfrm>
            <a:off x="7796694" y="3480915"/>
            <a:ext cx="922096" cy="719155"/>
            <a:chOff x="27085304" y="4087922"/>
            <a:chExt cx="5202755" cy="405769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4D7DC59-F61B-B5B2-5551-48D6A43F8F30}"/>
                </a:ext>
              </a:extLst>
            </p:cNvPr>
            <p:cNvSpPr/>
            <p:nvPr/>
          </p:nvSpPr>
          <p:spPr>
            <a:xfrm>
              <a:off x="27085304" y="4087922"/>
              <a:ext cx="5202755" cy="405769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en-US" sz="583" b="1" dirty="0">
                  <a:solidFill>
                    <a:schemeClr val="tx1"/>
                  </a:solidFill>
                </a:rPr>
                <a:t>Water Users</a:t>
              </a:r>
            </a:p>
          </p:txBody>
        </p:sp>
        <p:pic>
          <p:nvPicPr>
            <p:cNvPr id="53" name="Picture 5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843CB3E-5D70-1515-90DE-3FFCE1820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81042" y="5855206"/>
              <a:ext cx="1446455" cy="5461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0937995-CEA9-D548-7B90-07520B652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91557" y="5411545"/>
              <a:ext cx="2505991" cy="164410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3A29C56-0E6E-8FD3-F80A-D13756F6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69358" y="7188668"/>
              <a:ext cx="2540000" cy="546100"/>
            </a:xfrm>
            <a:prstGeom prst="rect">
              <a:avLst/>
            </a:prstGeom>
          </p:spPr>
        </p:pic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B15C5499-2ABC-662F-2FC3-B2515ED9EB90}"/>
              </a:ext>
            </a:extLst>
          </p:cNvPr>
          <p:cNvSpPr/>
          <p:nvPr/>
        </p:nvSpPr>
        <p:spPr>
          <a:xfrm>
            <a:off x="3067240" y="3397394"/>
            <a:ext cx="922096" cy="71915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en-US" sz="583" b="1" dirty="0">
                <a:solidFill>
                  <a:schemeClr val="tx1"/>
                </a:solidFill>
              </a:rPr>
              <a:t>Public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7A6BD2-471D-85FE-974E-F07870498280}"/>
              </a:ext>
            </a:extLst>
          </p:cNvPr>
          <p:cNvGrpSpPr/>
          <p:nvPr/>
        </p:nvGrpSpPr>
        <p:grpSpPr>
          <a:xfrm>
            <a:off x="3042727" y="1325851"/>
            <a:ext cx="922096" cy="719155"/>
            <a:chOff x="34253564" y="25283082"/>
            <a:chExt cx="4426059" cy="345194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BB62BE5-812B-3AF7-6983-F5CA4DFADDA7}"/>
                </a:ext>
              </a:extLst>
            </p:cNvPr>
            <p:cNvGrpSpPr/>
            <p:nvPr/>
          </p:nvGrpSpPr>
          <p:grpSpPr>
            <a:xfrm>
              <a:off x="34253564" y="25283082"/>
              <a:ext cx="4426059" cy="3451943"/>
              <a:chOff x="29027880" y="202669"/>
              <a:chExt cx="5202755" cy="4057699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E2CDBF6-122B-B74D-15F9-7813C4382EFC}"/>
                  </a:ext>
                </a:extLst>
              </p:cNvPr>
              <p:cNvSpPr/>
              <p:nvPr/>
            </p:nvSpPr>
            <p:spPr>
              <a:xfrm>
                <a:off x="29027880" y="202669"/>
                <a:ext cx="5202755" cy="405769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 anchorCtr="0"/>
              <a:lstStyle/>
              <a:p>
                <a:pPr algn="ctr"/>
                <a:r>
                  <a:rPr lang="en-US" sz="583" b="1" dirty="0">
                    <a:solidFill>
                      <a:schemeClr val="tx1"/>
                    </a:solidFill>
                  </a:rPr>
                  <a:t>Business</a:t>
                </a:r>
              </a:p>
            </p:txBody>
          </p:sp>
          <p:pic>
            <p:nvPicPr>
              <p:cNvPr id="30" name="Picture 29" descr="Text&#10;&#10;Description automatically generated">
                <a:extLst>
                  <a:ext uri="{FF2B5EF4-FFF2-40B4-BE49-F238E27FC236}">
                    <a16:creationId xmlns:a16="http://schemas.microsoft.com/office/drawing/2014/main" id="{5FE31CE2-DBC9-BDE6-4836-B255CF29E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20229" y="2932720"/>
                <a:ext cx="1481112" cy="1105307"/>
              </a:xfrm>
              <a:prstGeom prst="rect">
                <a:avLst/>
              </a:prstGeom>
            </p:spPr>
          </p:pic>
          <p:pic>
            <p:nvPicPr>
              <p:cNvPr id="31" name="Picture 24" descr="Home - Salt Lake HBA - UT, UT">
                <a:extLst>
                  <a:ext uri="{FF2B5EF4-FFF2-40B4-BE49-F238E27FC236}">
                    <a16:creationId xmlns:a16="http://schemas.microsoft.com/office/drawing/2014/main" id="{720FC78C-EDF7-1B1E-3A29-FFB959666C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988"/>
              <a:stretch/>
            </p:blipFill>
            <p:spPr bwMode="auto">
              <a:xfrm>
                <a:off x="31488248" y="1619677"/>
                <a:ext cx="2462008" cy="11855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C60067-9485-AF27-27BF-8A73914B9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397" t="11558" r="9923" b="1609"/>
            <a:stretch/>
          </p:blipFill>
          <p:spPr>
            <a:xfrm>
              <a:off x="34543736" y="26338930"/>
              <a:ext cx="1468734" cy="1465661"/>
            </a:xfrm>
            <a:prstGeom prst="ellipse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C77EBD0-55D7-5822-E4A4-1E6CEE5B501D}"/>
              </a:ext>
            </a:extLst>
          </p:cNvPr>
          <p:cNvGrpSpPr/>
          <p:nvPr/>
        </p:nvGrpSpPr>
        <p:grpSpPr>
          <a:xfrm>
            <a:off x="3575336" y="2777557"/>
            <a:ext cx="922096" cy="719155"/>
            <a:chOff x="19980950" y="28639537"/>
            <a:chExt cx="4426059" cy="345194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3B3ABC8-0AA4-31A1-708D-D5E38C1F835A}"/>
                </a:ext>
              </a:extLst>
            </p:cNvPr>
            <p:cNvGrpSpPr/>
            <p:nvPr/>
          </p:nvGrpSpPr>
          <p:grpSpPr>
            <a:xfrm>
              <a:off x="19980950" y="28639537"/>
              <a:ext cx="4426059" cy="3451943"/>
              <a:chOff x="18327231" y="393289"/>
              <a:chExt cx="5202755" cy="4057699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870AD1B9-AF5B-3523-4C94-BA1169ACED6E}"/>
                  </a:ext>
                </a:extLst>
              </p:cNvPr>
              <p:cNvSpPr/>
              <p:nvPr/>
            </p:nvSpPr>
            <p:spPr>
              <a:xfrm>
                <a:off x="18327231" y="393289"/>
                <a:ext cx="5202755" cy="405769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 anchorCtr="0"/>
              <a:lstStyle/>
              <a:p>
                <a:pPr algn="ctr"/>
                <a:r>
                  <a:rPr lang="en-US" sz="583" b="1" dirty="0">
                    <a:solidFill>
                      <a:schemeClr val="tx1"/>
                    </a:solidFill>
                  </a:rPr>
                  <a:t>Media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456C729-D334-898F-F338-A29B296B9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601814" y="2742351"/>
                <a:ext cx="2686751" cy="529409"/>
              </a:xfrm>
              <a:prstGeom prst="rect">
                <a:avLst/>
              </a:prstGeom>
            </p:spPr>
          </p:pic>
          <p:pic>
            <p:nvPicPr>
              <p:cNvPr id="70" name="Picture 22" descr="KSL News - YouTube">
                <a:extLst>
                  <a:ext uri="{FF2B5EF4-FFF2-40B4-BE49-F238E27FC236}">
                    <a16:creationId xmlns:a16="http://schemas.microsoft.com/office/drawing/2014/main" id="{290BDB9C-959B-2EB0-48A4-C4B71B3F51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97018" y="1760339"/>
                <a:ext cx="982012" cy="982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5B47F1BB-73D2-48B9-46F2-45DA63781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0286" y="29839302"/>
              <a:ext cx="2400927" cy="683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Fox 13 Salt Lake City">
              <a:extLst>
                <a:ext uri="{FF2B5EF4-FFF2-40B4-BE49-F238E27FC236}">
                  <a16:creationId xmlns:a16="http://schemas.microsoft.com/office/drawing/2014/main" id="{78B57685-58FE-10BE-E92A-300D901F8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6784" y="31284574"/>
              <a:ext cx="1640735" cy="641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58B8666-9D27-EA51-C56D-A280D558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269200" y="30679142"/>
              <a:ext cx="1640736" cy="375236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9F0060A-8164-9432-A8A7-E519F7A7C629}"/>
              </a:ext>
            </a:extLst>
          </p:cNvPr>
          <p:cNvGrpSpPr/>
          <p:nvPr/>
        </p:nvGrpSpPr>
        <p:grpSpPr>
          <a:xfrm>
            <a:off x="6418188" y="1496754"/>
            <a:ext cx="922096" cy="719155"/>
            <a:chOff x="25344009" y="4581029"/>
            <a:chExt cx="4426059" cy="3451943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C957C76-F820-2D68-7BFC-2794251B2DD0}"/>
                </a:ext>
              </a:extLst>
            </p:cNvPr>
            <p:cNvSpPr/>
            <p:nvPr/>
          </p:nvSpPr>
          <p:spPr>
            <a:xfrm>
              <a:off x="25344009" y="4581029"/>
              <a:ext cx="4426059" cy="34519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en-US" sz="583" b="1" dirty="0">
                  <a:solidFill>
                    <a:schemeClr val="tx1"/>
                  </a:solidFill>
                </a:rPr>
                <a:t>Federal Delegation</a:t>
              </a:r>
            </a:p>
          </p:txBody>
        </p:sp>
        <p:pic>
          <p:nvPicPr>
            <p:cNvPr id="1042" name="Picture 18" descr="Utah GOP Senate, House nominations stay in incumbent hands after the 2022  primary | KUER">
              <a:extLst>
                <a:ext uri="{FF2B5EF4-FFF2-40B4-BE49-F238E27FC236}">
                  <a16:creationId xmlns:a16="http://schemas.microsoft.com/office/drawing/2014/main" id="{C7E08658-232A-0FA6-60B5-16A9919A1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5553" y="6033211"/>
              <a:ext cx="2283873" cy="152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7A50854-B382-3948-DF55-C0A390F895D4}"/>
              </a:ext>
            </a:extLst>
          </p:cNvPr>
          <p:cNvGrpSpPr/>
          <p:nvPr/>
        </p:nvGrpSpPr>
        <p:grpSpPr>
          <a:xfrm>
            <a:off x="2620755" y="2753627"/>
            <a:ext cx="922096" cy="719155"/>
            <a:chOff x="32774902" y="20165531"/>
            <a:chExt cx="4426059" cy="345194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A159EA9-2E2A-D496-1A54-32B724BDC816}"/>
                </a:ext>
              </a:extLst>
            </p:cNvPr>
            <p:cNvSpPr/>
            <p:nvPr/>
          </p:nvSpPr>
          <p:spPr>
            <a:xfrm>
              <a:off x="32774902" y="20165531"/>
              <a:ext cx="4426059" cy="34519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en-US" sz="583" b="1" dirty="0">
                  <a:solidFill>
                    <a:schemeClr val="tx1"/>
                  </a:solidFill>
                </a:rPr>
                <a:t>Tribal Government</a:t>
              </a:r>
            </a:p>
          </p:txBody>
        </p:sp>
        <p:pic>
          <p:nvPicPr>
            <p:cNvPr id="1044" name="Picture 20" descr="K-12 teachers explore the vibrance of Native American perspectives and  people – @theU">
              <a:extLst>
                <a:ext uri="{FF2B5EF4-FFF2-40B4-BE49-F238E27FC236}">
                  <a16:creationId xmlns:a16="http://schemas.microsoft.com/office/drawing/2014/main" id="{C7FC4B6C-F4CD-4D59-D805-5055B1131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6916" y="21493479"/>
              <a:ext cx="2798082" cy="1573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8DF3719-FE78-458B-96C8-7F46516DFED4}"/>
              </a:ext>
            </a:extLst>
          </p:cNvPr>
          <p:cNvGrpSpPr/>
          <p:nvPr/>
        </p:nvGrpSpPr>
        <p:grpSpPr>
          <a:xfrm>
            <a:off x="3662416" y="2046263"/>
            <a:ext cx="922096" cy="719155"/>
            <a:chOff x="10954835" y="13655636"/>
            <a:chExt cx="4426059" cy="345194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A77841F-B9FF-A671-9C73-FD14718E58C8}"/>
                </a:ext>
              </a:extLst>
            </p:cNvPr>
            <p:cNvSpPr/>
            <p:nvPr/>
          </p:nvSpPr>
          <p:spPr>
            <a:xfrm>
              <a:off x="10954835" y="13655636"/>
              <a:ext cx="4426059" cy="34519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en-US" sz="583" b="1" dirty="0">
                  <a:solidFill>
                    <a:schemeClr val="tx1"/>
                  </a:solidFill>
                </a:rPr>
                <a:t>Environmental</a:t>
              </a:r>
            </a:p>
          </p:txBody>
        </p:sp>
        <p:pic>
          <p:nvPicPr>
            <p:cNvPr id="36" name="Picture 26" descr="GSLAudubon">
              <a:extLst>
                <a:ext uri="{FF2B5EF4-FFF2-40B4-BE49-F238E27FC236}">
                  <a16:creationId xmlns:a16="http://schemas.microsoft.com/office/drawing/2014/main" id="{59B7BFA8-07D3-3E5C-D33C-472C9BCAB0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654664" y="14619347"/>
              <a:ext cx="1466879" cy="487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2" descr="Utah Rivers Council">
              <a:extLst>
                <a:ext uri="{FF2B5EF4-FFF2-40B4-BE49-F238E27FC236}">
                  <a16:creationId xmlns:a16="http://schemas.microsoft.com/office/drawing/2014/main" id="{2E7A6CD6-74B6-EAD3-D98A-2F94CFC30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3926" y="15212388"/>
              <a:ext cx="1409325" cy="699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4FE1598-6A32-242B-E912-F8C32CE2B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986197" y="16266387"/>
              <a:ext cx="2270693" cy="48781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50EDB49-FA67-BF40-AEB2-1AEFC0855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312329" y="14682038"/>
              <a:ext cx="1610294" cy="401218"/>
            </a:xfrm>
            <a:prstGeom prst="rect">
              <a:avLst/>
            </a:prstGeom>
          </p:spPr>
        </p:pic>
        <p:pic>
          <p:nvPicPr>
            <p:cNvPr id="1028" name="Picture 4" descr="fogsl logo lg">
              <a:extLst>
                <a:ext uri="{FF2B5EF4-FFF2-40B4-BE49-F238E27FC236}">
                  <a16:creationId xmlns:a16="http://schemas.microsoft.com/office/drawing/2014/main" id="{FDAE82C1-9C09-E531-1073-1E375F2D2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8022" y="15195504"/>
              <a:ext cx="2431323" cy="73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7347F3B-C6DC-162E-F2AA-E4056B45CFB5}"/>
              </a:ext>
            </a:extLst>
          </p:cNvPr>
          <p:cNvGrpSpPr/>
          <p:nvPr/>
        </p:nvGrpSpPr>
        <p:grpSpPr>
          <a:xfrm>
            <a:off x="6926315" y="2160291"/>
            <a:ext cx="922096" cy="719155"/>
            <a:chOff x="7948600" y="27335860"/>
            <a:chExt cx="4426059" cy="345194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6EBC628-7E3F-BB91-9410-43AB4153A4C6}"/>
                </a:ext>
              </a:extLst>
            </p:cNvPr>
            <p:cNvGrpSpPr/>
            <p:nvPr/>
          </p:nvGrpSpPr>
          <p:grpSpPr>
            <a:xfrm>
              <a:off x="7948600" y="27335860"/>
              <a:ext cx="4426059" cy="3451943"/>
              <a:chOff x="12515806" y="414509"/>
              <a:chExt cx="5202755" cy="4057699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FC51CC5-C740-C22A-7BBD-4D76A534BF84}"/>
                  </a:ext>
                </a:extLst>
              </p:cNvPr>
              <p:cNvSpPr/>
              <p:nvPr/>
            </p:nvSpPr>
            <p:spPr>
              <a:xfrm>
                <a:off x="12515806" y="414509"/>
                <a:ext cx="5202755" cy="405769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 anchorCtr="0"/>
              <a:lstStyle/>
              <a:p>
                <a:pPr algn="ctr"/>
                <a:r>
                  <a:rPr lang="en-US" sz="583" b="1" dirty="0">
                    <a:solidFill>
                      <a:schemeClr val="tx1"/>
                    </a:solidFill>
                  </a:rPr>
                  <a:t>Federal Agencies</a:t>
                </a:r>
              </a:p>
            </p:txBody>
          </p:sp>
          <p:pic>
            <p:nvPicPr>
              <p:cNvPr id="44" name="Picture 40" descr="United States Environmental Protection Agency - Wikipedia">
                <a:extLst>
                  <a:ext uri="{FF2B5EF4-FFF2-40B4-BE49-F238E27FC236}">
                    <a16:creationId xmlns:a16="http://schemas.microsoft.com/office/drawing/2014/main" id="{2B50C49B-F503-31D5-FC07-21FA235914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45633" y="2631250"/>
                <a:ext cx="1562836" cy="15628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AA995F7-10ED-FDD0-7AC1-764585A6A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130674" y="28722378"/>
              <a:ext cx="1680959" cy="770093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28C681C-F876-C5AA-D20F-8B3F162C7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1097548" y="28463696"/>
              <a:ext cx="1016001" cy="1155700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506EBD8-CDB2-6CF3-05DE-19A418DDD474}"/>
              </a:ext>
            </a:extLst>
          </p:cNvPr>
          <p:cNvGrpSpPr/>
          <p:nvPr/>
        </p:nvGrpSpPr>
        <p:grpSpPr>
          <a:xfrm>
            <a:off x="6347825" y="717753"/>
            <a:ext cx="922096" cy="719155"/>
            <a:chOff x="25978498" y="20703448"/>
            <a:chExt cx="4426059" cy="345194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FB92EE8-4025-0A32-01DE-8C8C8AD31725}"/>
                </a:ext>
              </a:extLst>
            </p:cNvPr>
            <p:cNvGrpSpPr/>
            <p:nvPr/>
          </p:nvGrpSpPr>
          <p:grpSpPr>
            <a:xfrm>
              <a:off x="25978498" y="20703448"/>
              <a:ext cx="4426059" cy="3451943"/>
              <a:chOff x="36131421" y="1840966"/>
              <a:chExt cx="5202755" cy="4057699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8AC2383-6454-8A0E-E0AA-8E87356D983F}"/>
                  </a:ext>
                </a:extLst>
              </p:cNvPr>
              <p:cNvSpPr/>
              <p:nvPr/>
            </p:nvSpPr>
            <p:spPr>
              <a:xfrm>
                <a:off x="36131421" y="1840966"/>
                <a:ext cx="5202755" cy="405769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 anchorCtr="0"/>
              <a:lstStyle/>
              <a:p>
                <a:pPr algn="ctr"/>
                <a:r>
                  <a:rPr lang="en-US" sz="583" b="1" dirty="0">
                    <a:solidFill>
                      <a:schemeClr val="tx1"/>
                    </a:solidFill>
                  </a:rPr>
                  <a:t>State Government</a:t>
                </a:r>
              </a:p>
            </p:txBody>
          </p:sp>
          <p:pic>
            <p:nvPicPr>
              <p:cNvPr id="83" name="Picture 8" descr="Representatives Seal Fiscal Note H.B. 302 2nd Sub. (Gray) 2021 General  Session Preserving Sports for Female Students by Birkeland, K (Birkeland,  Kera.) Senate Seal General, Education, and Uniform School FundsJR4-4-101  Ongoing One-time Total Net ...">
                <a:extLst>
                  <a:ext uri="{FF2B5EF4-FFF2-40B4-BE49-F238E27FC236}">
                    <a16:creationId xmlns:a16="http://schemas.microsoft.com/office/drawing/2014/main" id="{ED300491-8783-A735-DB95-F71318C058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9337260" y="3371342"/>
                <a:ext cx="1580158" cy="155104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10" descr="Utah Senate">
                <a:extLst>
                  <a:ext uri="{FF2B5EF4-FFF2-40B4-BE49-F238E27FC236}">
                    <a16:creationId xmlns:a16="http://schemas.microsoft.com/office/drawing/2014/main" id="{87508401-28C8-45AF-060F-700D9030E8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02691" y="3476487"/>
                <a:ext cx="1592430" cy="1592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14" descr="Utah governor admits mistake on vaccination milestone - POLITICO">
              <a:extLst>
                <a:ext uri="{FF2B5EF4-FFF2-40B4-BE49-F238E27FC236}">
                  <a16:creationId xmlns:a16="http://schemas.microsoft.com/office/drawing/2014/main" id="{9869E46C-93C1-AE8B-AF79-9C8B5F9302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775"/>
            <a:stretch/>
          </p:blipFill>
          <p:spPr bwMode="auto">
            <a:xfrm>
              <a:off x="27521808" y="22805862"/>
              <a:ext cx="1383216" cy="1319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A1DB6E8-2D37-FBD8-225A-FF885C7B9FA2}"/>
              </a:ext>
            </a:extLst>
          </p:cNvPr>
          <p:cNvGrpSpPr/>
          <p:nvPr/>
        </p:nvGrpSpPr>
        <p:grpSpPr>
          <a:xfrm>
            <a:off x="7216070" y="2877221"/>
            <a:ext cx="922096" cy="719155"/>
            <a:chOff x="19630261" y="24606728"/>
            <a:chExt cx="4426059" cy="3451943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1869DB37-9364-9305-8B7A-618E23F8C610}"/>
                </a:ext>
              </a:extLst>
            </p:cNvPr>
            <p:cNvGrpSpPr/>
            <p:nvPr/>
          </p:nvGrpSpPr>
          <p:grpSpPr>
            <a:xfrm>
              <a:off x="19630261" y="24606728"/>
              <a:ext cx="4426059" cy="3451943"/>
              <a:chOff x="19511857" y="23208002"/>
              <a:chExt cx="4426059" cy="3451943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913D3ACA-8A41-1418-A2FE-C9D6052BABC0}"/>
                  </a:ext>
                </a:extLst>
              </p:cNvPr>
              <p:cNvGrpSpPr/>
              <p:nvPr/>
            </p:nvGrpSpPr>
            <p:grpSpPr>
              <a:xfrm>
                <a:off x="19511857" y="23208002"/>
                <a:ext cx="4426059" cy="3451943"/>
                <a:chOff x="19511857" y="23208002"/>
                <a:chExt cx="4426059" cy="3451943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0125FFB-4840-9499-48C5-B8D73EA24B9A}"/>
                    </a:ext>
                  </a:extLst>
                </p:cNvPr>
                <p:cNvSpPr/>
                <p:nvPr/>
              </p:nvSpPr>
              <p:spPr>
                <a:xfrm>
                  <a:off x="19511857" y="23208002"/>
                  <a:ext cx="4426059" cy="3451943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t" anchorCtr="0"/>
                <a:lstStyle/>
                <a:p>
                  <a:pPr algn="ctr"/>
                  <a:r>
                    <a:rPr lang="en-US" sz="583" b="1" dirty="0">
                      <a:solidFill>
                        <a:schemeClr val="tx1"/>
                      </a:solidFill>
                    </a:rPr>
                    <a:t>Water Distributors</a:t>
                  </a:r>
                </a:p>
              </p:txBody>
            </p:sp>
            <p:pic>
              <p:nvPicPr>
                <p:cNvPr id="50" name="Picture 50" descr="Central Utah Water Conservancy District">
                  <a:extLst>
                    <a:ext uri="{FF2B5EF4-FFF2-40B4-BE49-F238E27FC236}">
                      <a16:creationId xmlns:a16="http://schemas.microsoft.com/office/drawing/2014/main" id="{664201E5-B7A2-93F2-F42C-E451BA7C17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07627" y="24573736"/>
                  <a:ext cx="1758202" cy="9670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50" name="Picture 26" descr="Natural Resources Conservation Service">
                <a:extLst>
                  <a:ext uri="{FF2B5EF4-FFF2-40B4-BE49-F238E27FC236}">
                    <a16:creationId xmlns:a16="http://schemas.microsoft.com/office/drawing/2014/main" id="{E42E0D6C-BF2D-A97C-1071-2EBF071C34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36916" y="25690063"/>
                <a:ext cx="952500" cy="647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2" name="Picture 28" descr="Center Pivot&quot; Images – Browse 517 Stock Photos, Vectors, and Video | Adobe  Stock">
              <a:extLst>
                <a:ext uri="{FF2B5EF4-FFF2-40B4-BE49-F238E27FC236}">
                  <a16:creationId xmlns:a16="http://schemas.microsoft.com/office/drawing/2014/main" id="{5B464BCA-E48B-D19A-4FE2-30825825A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6032" y="25988717"/>
              <a:ext cx="1923559" cy="1280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29E9FF-9764-AE12-D4F5-90A1BF400B35}"/>
              </a:ext>
            </a:extLst>
          </p:cNvPr>
          <p:cNvGrpSpPr/>
          <p:nvPr/>
        </p:nvGrpSpPr>
        <p:grpSpPr>
          <a:xfrm>
            <a:off x="7215303" y="1045228"/>
            <a:ext cx="922096" cy="719155"/>
            <a:chOff x="19348634" y="13314752"/>
            <a:chExt cx="4426059" cy="345194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D371CB7-968D-4159-8FAF-FACB3D88A46C}"/>
                </a:ext>
              </a:extLst>
            </p:cNvPr>
            <p:cNvGrpSpPr/>
            <p:nvPr/>
          </p:nvGrpSpPr>
          <p:grpSpPr>
            <a:xfrm>
              <a:off x="19348634" y="13314752"/>
              <a:ext cx="4426059" cy="3451943"/>
              <a:chOff x="23783465" y="-90847"/>
              <a:chExt cx="5202755" cy="4057699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04D447C-4720-1482-905C-7112DA9EF206}"/>
                  </a:ext>
                </a:extLst>
              </p:cNvPr>
              <p:cNvSpPr/>
              <p:nvPr/>
            </p:nvSpPr>
            <p:spPr>
              <a:xfrm>
                <a:off x="23783465" y="-90847"/>
                <a:ext cx="5202755" cy="405769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 anchorCtr="0"/>
              <a:lstStyle/>
              <a:p>
                <a:pPr algn="ctr"/>
                <a:r>
                  <a:rPr lang="en-US" sz="583" b="1" dirty="0">
                    <a:solidFill>
                      <a:schemeClr val="tx1"/>
                    </a:solidFill>
                  </a:rPr>
                  <a:t>State Agencies</a:t>
                </a: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A55A3755-F63F-A4BF-40F0-DE4EAF268F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/>
              <a:srcRect l="24098" t="8054" r="21679" b="49238"/>
              <a:stretch/>
            </p:blipFill>
            <p:spPr>
              <a:xfrm>
                <a:off x="26194813" y="1070947"/>
                <a:ext cx="2523022" cy="833656"/>
              </a:xfrm>
              <a:prstGeom prst="rect">
                <a:avLst/>
              </a:prstGeom>
            </p:spPr>
          </p:pic>
          <p:pic>
            <p:nvPicPr>
              <p:cNvPr id="59" name="Picture 56" descr="Utah DNR - FFSL (Forestry, Fire and State Lands)">
                <a:extLst>
                  <a:ext uri="{FF2B5EF4-FFF2-40B4-BE49-F238E27FC236}">
                    <a16:creationId xmlns:a16="http://schemas.microsoft.com/office/drawing/2014/main" id="{BA01BF08-0723-E85B-66C4-9EEDB77CCD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9964" y="1854440"/>
                <a:ext cx="4215644" cy="83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 descr="Image">
              <a:extLst>
                <a:ext uri="{FF2B5EF4-FFF2-40B4-BE49-F238E27FC236}">
                  <a16:creationId xmlns:a16="http://schemas.microsoft.com/office/drawing/2014/main" id="{E4DEC770-9D99-24F5-EA4C-2EFFC539B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1528" y="15802223"/>
              <a:ext cx="2598433" cy="65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112E4F64-88D9-D2D2-D195-DBC715DDC40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857" b="92755" l="15960" r="100000">
                        <a14:foregroundMark x1="16209" y1="42881" x2="19701" y2="44313"/>
                        <a14:foregroundMark x1="53616" y1="92839" x2="53616" y2="88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78" y="3485868"/>
            <a:ext cx="2048507" cy="2967535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FCA76DE-D244-7528-7D6A-B81B56A8E066}"/>
              </a:ext>
            </a:extLst>
          </p:cNvPr>
          <p:cNvGrpSpPr/>
          <p:nvPr/>
        </p:nvGrpSpPr>
        <p:grpSpPr>
          <a:xfrm>
            <a:off x="2718055" y="2019192"/>
            <a:ext cx="922096" cy="719155"/>
            <a:chOff x="9736529" y="6072311"/>
            <a:chExt cx="4426059" cy="3451943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5D0B0EE-834A-587D-95F2-66A3EAB1AB52}"/>
                </a:ext>
              </a:extLst>
            </p:cNvPr>
            <p:cNvSpPr/>
            <p:nvPr/>
          </p:nvSpPr>
          <p:spPr>
            <a:xfrm>
              <a:off x="9736529" y="6072311"/>
              <a:ext cx="4426059" cy="34519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en-US" sz="583" b="1" dirty="0">
                  <a:solidFill>
                    <a:schemeClr val="tx1"/>
                  </a:solidFill>
                </a:rPr>
                <a:t>Faith &amp; Ethics</a:t>
              </a: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2E42DE19-17AF-0DC4-B8C8-200AD0889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7446" y="7220421"/>
              <a:ext cx="2036560" cy="6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The Church of Jesus Christ of Latter-day Saints | United ...">
              <a:extLst>
                <a:ext uri="{FF2B5EF4-FFF2-40B4-BE49-F238E27FC236}">
                  <a16:creationId xmlns:a16="http://schemas.microsoft.com/office/drawing/2014/main" id="{EC41DC65-0796-CD0C-F3AA-266F8D8BB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978" y="6954452"/>
              <a:ext cx="954604" cy="188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Better Utah Institute">
              <a:extLst>
                <a:ext uri="{FF2B5EF4-FFF2-40B4-BE49-F238E27FC236}">
                  <a16:creationId xmlns:a16="http://schemas.microsoft.com/office/drawing/2014/main" id="{A47402BA-6E73-DB31-7B1B-AACB33D42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9524" y="8132293"/>
              <a:ext cx="2301442" cy="100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B94B5CE-D144-09F7-6B5D-F2FA63C47C26}"/>
              </a:ext>
            </a:extLst>
          </p:cNvPr>
          <p:cNvGrpSpPr/>
          <p:nvPr/>
        </p:nvGrpSpPr>
        <p:grpSpPr>
          <a:xfrm>
            <a:off x="7951384" y="2419888"/>
            <a:ext cx="922096" cy="719155"/>
            <a:chOff x="14342333" y="12630317"/>
            <a:chExt cx="4426059" cy="3451943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BDDEAA0-6079-7CDC-6E82-A4B3F59B6C20}"/>
                </a:ext>
              </a:extLst>
            </p:cNvPr>
            <p:cNvSpPr/>
            <p:nvPr/>
          </p:nvSpPr>
          <p:spPr>
            <a:xfrm>
              <a:off x="14342333" y="12630317"/>
              <a:ext cx="4426059" cy="34519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en-US" sz="583" b="1" dirty="0">
                  <a:solidFill>
                    <a:schemeClr val="tx1"/>
                  </a:solidFill>
                </a:rPr>
                <a:t>Law</a:t>
              </a:r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604FADF9-2CB0-D2BB-74BA-612458BA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4519679" y="13697913"/>
              <a:ext cx="2502983" cy="733632"/>
            </a:xfrm>
            <a:prstGeom prst="rect">
              <a:avLst/>
            </a:prstGeom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A4A41172-51C8-E5B2-7615-F7B73EB61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76676" y="13593388"/>
              <a:ext cx="1407086" cy="162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B7A9CE5C-582A-B565-9804-31D727481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4873904" y="14579063"/>
              <a:ext cx="2273300" cy="812800"/>
            </a:xfrm>
            <a:prstGeom prst="rect">
              <a:avLst/>
            </a:prstGeom>
          </p:spPr>
        </p:pic>
      </p:grpSp>
      <p:grpSp>
        <p:nvGrpSpPr>
          <p:cNvPr id="4100" name="Group 4099">
            <a:extLst>
              <a:ext uri="{FF2B5EF4-FFF2-40B4-BE49-F238E27FC236}">
                <a16:creationId xmlns:a16="http://schemas.microsoft.com/office/drawing/2014/main" id="{D744DBE8-657B-29CD-93DC-6D6AD4CA5E86}"/>
              </a:ext>
            </a:extLst>
          </p:cNvPr>
          <p:cNvGrpSpPr/>
          <p:nvPr/>
        </p:nvGrpSpPr>
        <p:grpSpPr>
          <a:xfrm>
            <a:off x="3652765" y="758153"/>
            <a:ext cx="922096" cy="719155"/>
            <a:chOff x="13474965" y="13177639"/>
            <a:chExt cx="4426059" cy="3451943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3F02310-A76C-B2CC-4715-FD92F13E2096}"/>
                </a:ext>
              </a:extLst>
            </p:cNvPr>
            <p:cNvSpPr/>
            <p:nvPr/>
          </p:nvSpPr>
          <p:spPr>
            <a:xfrm>
              <a:off x="13474965" y="13177639"/>
              <a:ext cx="4426059" cy="34519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en-US" sz="583" b="1" dirty="0">
                  <a:solidFill>
                    <a:schemeClr val="tx1"/>
                  </a:solidFill>
                </a:rPr>
                <a:t>Industry</a:t>
              </a:r>
            </a:p>
          </p:txBody>
        </p:sp>
        <p:pic>
          <p:nvPicPr>
            <p:cNvPr id="2068" name="Picture 20" descr="Great Salt Lake Brine Shrimp Cooperative, Inc | 2012 Great Salt Lake Issues  Forum">
              <a:extLst>
                <a:ext uri="{FF2B5EF4-FFF2-40B4-BE49-F238E27FC236}">
                  <a16:creationId xmlns:a16="http://schemas.microsoft.com/office/drawing/2014/main" id="{DD98C64D-A2EB-0859-04A3-BFD1CD154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4881" y="14420538"/>
              <a:ext cx="2078108" cy="755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" name="Picture 4095">
              <a:extLst>
                <a:ext uri="{FF2B5EF4-FFF2-40B4-BE49-F238E27FC236}">
                  <a16:creationId xmlns:a16="http://schemas.microsoft.com/office/drawing/2014/main" id="{3613057E-28E3-09B5-BFB0-E96466F8C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14616030" y="15400029"/>
              <a:ext cx="2222500" cy="656966"/>
            </a:xfrm>
            <a:prstGeom prst="rect">
              <a:avLst/>
            </a:prstGeom>
          </p:spPr>
        </p:pic>
        <p:pic>
          <p:nvPicPr>
            <p:cNvPr id="4099" name="Picture 4098">
              <a:extLst>
                <a:ext uri="{FF2B5EF4-FFF2-40B4-BE49-F238E27FC236}">
                  <a16:creationId xmlns:a16="http://schemas.microsoft.com/office/drawing/2014/main" id="{4AE3ACF1-E5B1-8D94-9B9D-EC68C2263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5922989" y="14391396"/>
              <a:ext cx="1618057" cy="69345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7734CB-764D-1432-F975-5FD6B8246AE6}"/>
              </a:ext>
            </a:extLst>
          </p:cNvPr>
          <p:cNvGrpSpPr/>
          <p:nvPr/>
        </p:nvGrpSpPr>
        <p:grpSpPr>
          <a:xfrm>
            <a:off x="4110673" y="1402434"/>
            <a:ext cx="922096" cy="719155"/>
            <a:chOff x="33627539" y="5658007"/>
            <a:chExt cx="4426059" cy="34519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47943B-AAF2-42FE-8BBD-3A62C0781F8C}"/>
                </a:ext>
              </a:extLst>
            </p:cNvPr>
            <p:cNvGrpSpPr/>
            <p:nvPr/>
          </p:nvGrpSpPr>
          <p:grpSpPr>
            <a:xfrm>
              <a:off x="33627539" y="5658007"/>
              <a:ext cx="4426059" cy="3451943"/>
              <a:chOff x="12500512" y="11001177"/>
              <a:chExt cx="5202755" cy="4057699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0BBC62C-8ADF-F28B-DF2F-FB7F7E6918D4}"/>
                  </a:ext>
                </a:extLst>
              </p:cNvPr>
              <p:cNvSpPr/>
              <p:nvPr/>
            </p:nvSpPr>
            <p:spPr>
              <a:xfrm>
                <a:off x="12500512" y="11001177"/>
                <a:ext cx="5202755" cy="405769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 anchorCtr="0"/>
              <a:lstStyle/>
              <a:p>
                <a:pPr algn="ctr"/>
                <a:r>
                  <a:rPr lang="en-US" sz="583" b="1" dirty="0">
                    <a:solidFill>
                      <a:schemeClr val="tx1"/>
                    </a:solidFill>
                  </a:rPr>
                  <a:t>Academia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B6D04F6-BF85-E6B1-D3B3-483C5A95BD5F}"/>
                  </a:ext>
                </a:extLst>
              </p:cNvPr>
              <p:cNvGrpSpPr/>
              <p:nvPr/>
            </p:nvGrpSpPr>
            <p:grpSpPr>
              <a:xfrm>
                <a:off x="12852110" y="12306994"/>
                <a:ext cx="4227712" cy="2217237"/>
                <a:chOff x="14620453" y="11014608"/>
                <a:chExt cx="5749114" cy="3015143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6C155777-C58A-87A2-21F4-D811A28C7C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8507752" y="12679004"/>
                  <a:ext cx="1861815" cy="1011089"/>
                </a:xfrm>
                <a:prstGeom prst="rect">
                  <a:avLst/>
                </a:prstGeom>
              </p:spPr>
            </p:pic>
            <p:pic>
              <p:nvPicPr>
                <p:cNvPr id="11" name="Picture 2" descr="Byu Logos">
                  <a:extLst>
                    <a:ext uri="{FF2B5EF4-FFF2-40B4-BE49-F238E27FC236}">
                      <a16:creationId xmlns:a16="http://schemas.microsoft.com/office/drawing/2014/main" id="{4AE7C182-29C2-74B5-C0FC-78E9C8BEF4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34220" y="12591052"/>
                  <a:ext cx="2511182" cy="14386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49E3E1D-1E07-47D1-B7D4-3DEA3D3FB7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6905674" y="11085789"/>
                  <a:ext cx="1548354" cy="1514875"/>
                </a:xfrm>
                <a:prstGeom prst="rect">
                  <a:avLst/>
                </a:prstGeom>
              </p:spPr>
            </p:pic>
            <p:pic>
              <p:nvPicPr>
                <p:cNvPr id="13" name="Picture 4" descr="Utah State Aggies Logo | evolution history and meaning">
                  <a:extLst>
                    <a:ext uri="{FF2B5EF4-FFF2-40B4-BE49-F238E27FC236}">
                      <a16:creationId xmlns:a16="http://schemas.microsoft.com/office/drawing/2014/main" id="{C2408BD2-A8FE-A394-EB0B-2EB7C8495B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6485"/>
                <a:stretch/>
              </p:blipFill>
              <p:spPr bwMode="auto">
                <a:xfrm>
                  <a:off x="14620453" y="11014608"/>
                  <a:ext cx="1594448" cy="14386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074" name="Picture 2" descr="Westminster College">
              <a:extLst>
                <a:ext uri="{FF2B5EF4-FFF2-40B4-BE49-F238E27FC236}">
                  <a16:creationId xmlns:a16="http://schemas.microsoft.com/office/drawing/2014/main" id="{C9AAC7A0-36A8-C39F-0CC5-C39E0D188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6774" y="6813415"/>
              <a:ext cx="997468" cy="9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2E9B6569-7106-8FDD-84C2-9394A87E78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949"/>
            <a:stretch/>
          </p:blipFill>
          <p:spPr bwMode="auto">
            <a:xfrm>
              <a:off x="35491194" y="7930315"/>
              <a:ext cx="797128" cy="1048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6F94A2B8-CF12-B020-D308-2C979E8F966E}"/>
              </a:ext>
            </a:extLst>
          </p:cNvPr>
          <p:cNvSpPr/>
          <p:nvPr/>
        </p:nvSpPr>
        <p:spPr>
          <a:xfrm>
            <a:off x="4601181" y="767268"/>
            <a:ext cx="922096" cy="719155"/>
          </a:xfrm>
          <a:prstGeom prst="ellipse">
            <a:avLst/>
          </a:prstGeom>
          <a:blipFill>
            <a:blip r:embed="rId5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en-US" sz="583" b="1" dirty="0">
                <a:solidFill>
                  <a:schemeClr val="tx1"/>
                </a:solidFill>
              </a:rPr>
              <a:t>Farmers</a:t>
            </a:r>
          </a:p>
        </p:txBody>
      </p:sp>
    </p:spTree>
    <p:extLst>
      <p:ext uri="{BB962C8B-B14F-4D97-AF65-F5344CB8AC3E}">
        <p14:creationId xmlns:p14="http://schemas.microsoft.com/office/powerpoint/2010/main" val="23980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5" grpId="0" animBg="1"/>
      <p:bldP spid="43" grpId="0" animBg="1"/>
      <p:bldP spid="47" grpId="0" animBg="1"/>
      <p:bldP spid="18" grpId="0"/>
      <p:bldP spid="20" grpId="0"/>
      <p:bldP spid="19" grpId="0" animBg="1"/>
      <p:bldP spid="72" grpId="0" animBg="1"/>
      <p:bldP spid="6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FAAEE3-128F-679B-7AB9-166B74301297}"/>
              </a:ext>
            </a:extLst>
          </p:cNvPr>
          <p:cNvSpPr/>
          <p:nvPr/>
        </p:nvSpPr>
        <p:spPr>
          <a:xfrm>
            <a:off x="914873" y="101388"/>
            <a:ext cx="3662298" cy="2129820"/>
          </a:xfrm>
          <a:prstGeom prst="roundRect">
            <a:avLst/>
          </a:prstGeom>
          <a:solidFill>
            <a:srgbClr val="209D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Stabilize (2023-2026) </a:t>
            </a:r>
          </a:p>
          <a:p>
            <a:pPr algn="ctr"/>
            <a:endParaRPr lang="en-US" sz="396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35" indent="-95235">
              <a:buFont typeface="+mj-lt"/>
              <a:buAutoNum type="arabicPeriod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Reservoir releases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Split-season leasing, temporary fallowing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Comprehensive lake rescue legislation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Groundwork for distributed public network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Enhanced local-state-federal coordination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2CD5371-185B-A94A-463E-BED8CDB5B826}"/>
              </a:ext>
            </a:extLst>
          </p:cNvPr>
          <p:cNvSpPr/>
          <p:nvPr/>
        </p:nvSpPr>
        <p:spPr>
          <a:xfrm>
            <a:off x="914873" y="2325990"/>
            <a:ext cx="3662298" cy="2129820"/>
          </a:xfrm>
          <a:prstGeom prst="roundRect">
            <a:avLst/>
          </a:prstGeom>
          <a:solidFill>
            <a:srgbClr val="0363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Refill (2027-2030) </a:t>
            </a:r>
          </a:p>
          <a:p>
            <a:pPr algn="ctr"/>
            <a:endParaRPr lang="en-US" sz="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35" indent="-95235">
              <a:buFont typeface="+mj-lt"/>
              <a:buAutoNum type="arabicPeriod"/>
            </a:pPr>
            <a:r>
              <a:rPr lang="en-US" sz="1200" b="1" i="1">
                <a:latin typeface="Arial" panose="020B0604020202020204" pitchFamily="34" charset="0"/>
                <a:cs typeface="Arial" panose="020B0604020202020204" pitchFamily="34" charset="0"/>
              </a:rPr>
              <a:t>Activation of public action network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>
                <a:latin typeface="Arial" panose="020B0604020202020204" pitchFamily="34" charset="0"/>
                <a:cs typeface="Arial" panose="020B0604020202020204" pitchFamily="34" charset="0"/>
              </a:rPr>
              <a:t>Continued lake restoration legislation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>
                <a:latin typeface="Arial" panose="020B0604020202020204" pitchFamily="34" charset="0"/>
                <a:cs typeface="Arial" panose="020B0604020202020204" pitchFamily="34" charset="0"/>
              </a:rPr>
              <a:t>Federal rescue package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>
                <a:latin typeface="Arial" panose="020B0604020202020204" pitchFamily="34" charset="0"/>
                <a:cs typeface="Arial" panose="020B0604020202020204" pitchFamily="34" charset="0"/>
              </a:rPr>
              <a:t>Water conservation, dedication, delivery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>
                <a:latin typeface="Arial" panose="020B0604020202020204" pitchFamily="34" charset="0"/>
                <a:cs typeface="Arial" panose="020B0604020202020204" pitchFamily="34" charset="0"/>
              </a:rPr>
              <a:t>Agricultural support campaign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62F6E6-2FE9-5C62-605E-DC90C39D1E44}"/>
              </a:ext>
            </a:extLst>
          </p:cNvPr>
          <p:cNvSpPr/>
          <p:nvPr/>
        </p:nvSpPr>
        <p:spPr>
          <a:xfrm>
            <a:off x="914873" y="4550592"/>
            <a:ext cx="3662298" cy="2129819"/>
          </a:xfrm>
          <a:prstGeom prst="roundRect">
            <a:avLst/>
          </a:prstGeom>
          <a:solidFill>
            <a:srgbClr val="022E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Solidify (2031-2033) </a:t>
            </a:r>
          </a:p>
          <a:p>
            <a:pPr algn="ctr"/>
            <a:endParaRPr lang="en-US" sz="396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35" indent="-95235">
              <a:buFont typeface="+mj-lt"/>
              <a:buAutoNum type="arabicPeriod"/>
            </a:pPr>
            <a:endParaRPr lang="en-US" sz="12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35" indent="-95235">
              <a:buFont typeface="+mj-lt"/>
              <a:buAutoNum type="arabicPeriod"/>
            </a:pPr>
            <a:r>
              <a:rPr lang="en-US" sz="1200" b="1" i="1">
                <a:latin typeface="Arial" panose="020B0604020202020204" pitchFamily="34" charset="0"/>
                <a:cs typeface="Arial" panose="020B0604020202020204" pitchFamily="34" charset="0"/>
              </a:rPr>
              <a:t>Lake level triggers and permanent rights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>
                <a:latin typeface="Arial" panose="020B0604020202020204" pitchFamily="34" charset="0"/>
                <a:cs typeface="Arial" panose="020B0604020202020204" pitchFamily="34" charset="0"/>
              </a:rPr>
              <a:t>Refine long-term water security policies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>
                <a:latin typeface="Arial" panose="020B0604020202020204" pitchFamily="34" charset="0"/>
                <a:cs typeface="Arial" panose="020B0604020202020204" pitchFamily="34" charset="0"/>
              </a:rPr>
              <a:t>Cultural and infrastructure changes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>
                <a:latin typeface="Arial" panose="020B0604020202020204" pitchFamily="34" charset="0"/>
                <a:cs typeface="Arial" panose="020B0604020202020204" pitchFamily="34" charset="0"/>
              </a:rPr>
              <a:t>International cross pollination</a:t>
            </a:r>
          </a:p>
          <a:p>
            <a:pPr marL="95235" indent="-95235">
              <a:buFont typeface="+mj-lt"/>
              <a:buAutoNum type="arabicPeriod"/>
            </a:pPr>
            <a:r>
              <a:rPr lang="en-US" sz="1200" b="1" i="1">
                <a:latin typeface="Arial" panose="020B0604020202020204" pitchFamily="34" charset="0"/>
                <a:cs typeface="Arial" panose="020B0604020202020204" pitchFamily="34" charset="0"/>
              </a:rPr>
              <a:t>Climate change adaptation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A04554-7B5E-98DF-81DE-C0E3016384A3}"/>
              </a:ext>
            </a:extLst>
          </p:cNvPr>
          <p:cNvGrpSpPr/>
          <p:nvPr/>
        </p:nvGrpSpPr>
        <p:grpSpPr>
          <a:xfrm>
            <a:off x="4684150" y="101389"/>
            <a:ext cx="1739852" cy="2129818"/>
            <a:chOff x="16044126" y="12609788"/>
            <a:chExt cx="3408905" cy="41729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CF209E-CF66-3469-BC1A-6AC6D9C89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44126" y="12609788"/>
              <a:ext cx="3408905" cy="4172970"/>
            </a:xfrm>
            <a:prstGeom prst="round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F3AE65-7851-C188-EE0F-171D11379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25554" y="16128648"/>
              <a:ext cx="437443" cy="208306"/>
            </a:xfrm>
            <a:prstGeom prst="round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995C5F-F0F1-A615-9C03-E3B4F3E5A612}"/>
              </a:ext>
            </a:extLst>
          </p:cNvPr>
          <p:cNvGrpSpPr/>
          <p:nvPr/>
        </p:nvGrpSpPr>
        <p:grpSpPr>
          <a:xfrm>
            <a:off x="4691441" y="2325990"/>
            <a:ext cx="1725271" cy="2129818"/>
            <a:chOff x="16044126" y="17073964"/>
            <a:chExt cx="3380339" cy="41729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8EBC9D-4A05-4336-C412-99B6E5B7E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44126" y="17073964"/>
              <a:ext cx="3380339" cy="4172970"/>
            </a:xfrm>
            <a:prstGeom prst="round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65E215-DFE4-4B4B-9CCB-8E0AA27A2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77471" y="20628116"/>
              <a:ext cx="437443" cy="208306"/>
            </a:xfrm>
            <a:prstGeom prst="round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9D6AA9-1521-852E-6DFA-F2628823D18D}"/>
              </a:ext>
            </a:extLst>
          </p:cNvPr>
          <p:cNvGrpSpPr/>
          <p:nvPr/>
        </p:nvGrpSpPr>
        <p:grpSpPr>
          <a:xfrm>
            <a:off x="4693843" y="4550592"/>
            <a:ext cx="1720467" cy="2129819"/>
            <a:chOff x="16082108" y="21688669"/>
            <a:chExt cx="3370923" cy="41729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06E388-C880-2381-28B8-CC92A0561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82108" y="21688669"/>
              <a:ext cx="3370923" cy="4172970"/>
            </a:xfrm>
            <a:prstGeom prst="round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AE78CC-5D5C-04F1-1B73-EC06996A1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77471" y="25219517"/>
              <a:ext cx="531585" cy="271217"/>
            </a:xfrm>
            <a:prstGeom prst="roundRect">
              <a:avLst/>
            </a:prstGeom>
          </p:spPr>
        </p:pic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BD01F3B-BCDB-3718-CA06-F6C385A78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4760" y="4425342"/>
            <a:ext cx="4177645" cy="21298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growtheflowutah.org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Ben Abbott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CC573-B386-FC83-EE1E-7B6A72AA5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831" y="128247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2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9BA6C-17A7-0242-C1DF-A90A2B283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water, tree&#10;&#10;Description automatically generated">
            <a:extLst>
              <a:ext uri="{FF2B5EF4-FFF2-40B4-BE49-F238E27FC236}">
                <a16:creationId xmlns:a16="http://schemas.microsoft.com/office/drawing/2014/main" id="{5BE06F57-B6D6-8F1F-2BC0-6FAC2FDDD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646A23B-8F6B-E419-32D5-A0A8F2696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117" y="466902"/>
            <a:ext cx="6814969" cy="13032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6000" dirty="0"/>
              <a:t>What are the most important causes of these problems?</a:t>
            </a:r>
          </a:p>
        </p:txBody>
      </p:sp>
    </p:spTree>
    <p:extLst>
      <p:ext uri="{BB962C8B-B14F-4D97-AF65-F5344CB8AC3E}">
        <p14:creationId xmlns:p14="http://schemas.microsoft.com/office/powerpoint/2010/main" val="1292884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641669E-E7E4-47FC-9EBB-C36EA0A742DC}"/>
              </a:ext>
            </a:extLst>
          </p:cNvPr>
          <p:cNvSpPr/>
          <p:nvPr/>
        </p:nvSpPr>
        <p:spPr>
          <a:xfrm>
            <a:off x="6450221" y="522817"/>
            <a:ext cx="1907762" cy="190776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Pollution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424A3C-1057-4B71-AFBE-AF65C1BDCAEC}"/>
              </a:ext>
            </a:extLst>
          </p:cNvPr>
          <p:cNvSpPr/>
          <p:nvPr/>
        </p:nvSpPr>
        <p:spPr>
          <a:xfrm>
            <a:off x="6626638" y="4886505"/>
            <a:ext cx="1907762" cy="190776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change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2A9BCF7-0EEF-45F7-BD8F-56F67D1F8050}"/>
              </a:ext>
            </a:extLst>
          </p:cNvPr>
          <p:cNvSpPr/>
          <p:nvPr/>
        </p:nvSpPr>
        <p:spPr>
          <a:xfrm>
            <a:off x="8204200" y="1617546"/>
            <a:ext cx="1907762" cy="190776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on Earth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D7DD76-C405-49F5-A6FE-EC4921A344F4}"/>
              </a:ext>
            </a:extLst>
          </p:cNvPr>
          <p:cNvSpPr/>
          <p:nvPr/>
        </p:nvSpPr>
        <p:spPr>
          <a:xfrm>
            <a:off x="8204200" y="3553311"/>
            <a:ext cx="1907762" cy="190776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Disrupted cycles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FB7904-F24B-481F-89F5-CF9A20ED4B86}"/>
              </a:ext>
            </a:extLst>
          </p:cNvPr>
          <p:cNvSpPr/>
          <p:nvPr/>
        </p:nvSpPr>
        <p:spPr>
          <a:xfrm>
            <a:off x="0" y="0"/>
            <a:ext cx="12192000" cy="522817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What is causing these crises?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3E62B902-9E74-4DCF-B2EE-7A735EA88179}"/>
              </a:ext>
            </a:extLst>
          </p:cNvPr>
          <p:cNvSpPr txBox="1">
            <a:spLocks/>
          </p:cNvSpPr>
          <p:nvPr/>
        </p:nvSpPr>
        <p:spPr>
          <a:xfrm>
            <a:off x="1102137" y="2153719"/>
            <a:ext cx="4395273" cy="38432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Dirty energy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Unsustainable agriculture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 of proper relationship with each other and our home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orme libre 4">
            <a:extLst>
              <a:ext uri="{FF2B5EF4-FFF2-40B4-BE49-F238E27FC236}">
                <a16:creationId xmlns:a16="http://schemas.microsoft.com/office/drawing/2014/main" id="{8BEA4831-AB85-4AB7-B883-381F2F3B1501}"/>
              </a:ext>
            </a:extLst>
          </p:cNvPr>
          <p:cNvSpPr/>
          <p:nvPr/>
        </p:nvSpPr>
        <p:spPr>
          <a:xfrm rot="18369341">
            <a:off x="8352997" y="1744867"/>
            <a:ext cx="2142" cy="445123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3119971 w 3119972"/>
              <a:gd name="connsiteY0" fmla="*/ 0 h 1275276"/>
              <a:gd name="connsiteX1" fmla="*/ 238231 w 3119972"/>
              <a:gd name="connsiteY1" fmla="*/ 1275276 h 1275276"/>
              <a:gd name="connsiteX0" fmla="*/ 3092077 w 3096505"/>
              <a:gd name="connsiteY0" fmla="*/ 0 h 1275276"/>
              <a:gd name="connsiteX1" fmla="*/ 210337 w 3096505"/>
              <a:gd name="connsiteY1" fmla="*/ 1275276 h 1275276"/>
              <a:gd name="connsiteX0" fmla="*/ 431888 w 513100"/>
              <a:gd name="connsiteY0" fmla="*/ 0 h 557764"/>
              <a:gd name="connsiteX1" fmla="*/ 513100 w 513100"/>
              <a:gd name="connsiteY1" fmla="*/ 557764 h 557764"/>
              <a:gd name="connsiteX0" fmla="*/ 0 w 81508"/>
              <a:gd name="connsiteY0" fmla="*/ 0 h 557764"/>
              <a:gd name="connsiteX1" fmla="*/ 81212 w 81508"/>
              <a:gd name="connsiteY1" fmla="*/ 557764 h 557764"/>
              <a:gd name="connsiteX0" fmla="*/ 0 w 81212"/>
              <a:gd name="connsiteY0" fmla="*/ 0 h 557764"/>
              <a:gd name="connsiteX1" fmla="*/ 81212 w 81212"/>
              <a:gd name="connsiteY1" fmla="*/ 557764 h 557764"/>
              <a:gd name="connsiteX0" fmla="*/ 10247 w 67415"/>
              <a:gd name="connsiteY0" fmla="*/ 0 h 598765"/>
              <a:gd name="connsiteX1" fmla="*/ 18525 w 67415"/>
              <a:gd name="connsiteY1" fmla="*/ 598765 h 598765"/>
              <a:gd name="connsiteX0" fmla="*/ 32157 w 40436"/>
              <a:gd name="connsiteY0" fmla="*/ 0 h 598765"/>
              <a:gd name="connsiteX1" fmla="*/ 40435 w 40436"/>
              <a:gd name="connsiteY1" fmla="*/ 598765 h 598765"/>
              <a:gd name="connsiteX0" fmla="*/ 961 w 9239"/>
              <a:gd name="connsiteY0" fmla="*/ 0 h 598765"/>
              <a:gd name="connsiteX1" fmla="*/ 9239 w 9239"/>
              <a:gd name="connsiteY1" fmla="*/ 598765 h 598765"/>
              <a:gd name="connsiteX0" fmla="*/ 2774 w 2774"/>
              <a:gd name="connsiteY0" fmla="*/ 0 h 10000"/>
              <a:gd name="connsiteX1" fmla="*/ 1866 w 2774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4" h="10000">
                <a:moveTo>
                  <a:pt x="2774" y="0"/>
                </a:moveTo>
                <a:cubicBezTo>
                  <a:pt x="-1818" y="9684"/>
                  <a:pt x="330" y="717"/>
                  <a:pt x="1866" y="10000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orme libre 4">
            <a:extLst>
              <a:ext uri="{FF2B5EF4-FFF2-40B4-BE49-F238E27FC236}">
                <a16:creationId xmlns:a16="http://schemas.microsoft.com/office/drawing/2014/main" id="{53A11AAE-DD29-4695-86C8-E474E9880E22}"/>
              </a:ext>
            </a:extLst>
          </p:cNvPr>
          <p:cNvSpPr/>
          <p:nvPr/>
        </p:nvSpPr>
        <p:spPr>
          <a:xfrm>
            <a:off x="9157010" y="3320628"/>
            <a:ext cx="2142" cy="445123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3119971 w 3119972"/>
              <a:gd name="connsiteY0" fmla="*/ 0 h 1275276"/>
              <a:gd name="connsiteX1" fmla="*/ 238231 w 3119972"/>
              <a:gd name="connsiteY1" fmla="*/ 1275276 h 1275276"/>
              <a:gd name="connsiteX0" fmla="*/ 3092077 w 3096505"/>
              <a:gd name="connsiteY0" fmla="*/ 0 h 1275276"/>
              <a:gd name="connsiteX1" fmla="*/ 210337 w 3096505"/>
              <a:gd name="connsiteY1" fmla="*/ 1275276 h 1275276"/>
              <a:gd name="connsiteX0" fmla="*/ 431888 w 513100"/>
              <a:gd name="connsiteY0" fmla="*/ 0 h 557764"/>
              <a:gd name="connsiteX1" fmla="*/ 513100 w 513100"/>
              <a:gd name="connsiteY1" fmla="*/ 557764 h 557764"/>
              <a:gd name="connsiteX0" fmla="*/ 0 w 81508"/>
              <a:gd name="connsiteY0" fmla="*/ 0 h 557764"/>
              <a:gd name="connsiteX1" fmla="*/ 81212 w 81508"/>
              <a:gd name="connsiteY1" fmla="*/ 557764 h 557764"/>
              <a:gd name="connsiteX0" fmla="*/ 0 w 81212"/>
              <a:gd name="connsiteY0" fmla="*/ 0 h 557764"/>
              <a:gd name="connsiteX1" fmla="*/ 81212 w 81212"/>
              <a:gd name="connsiteY1" fmla="*/ 557764 h 557764"/>
              <a:gd name="connsiteX0" fmla="*/ 10247 w 67415"/>
              <a:gd name="connsiteY0" fmla="*/ 0 h 598765"/>
              <a:gd name="connsiteX1" fmla="*/ 18525 w 67415"/>
              <a:gd name="connsiteY1" fmla="*/ 598765 h 598765"/>
              <a:gd name="connsiteX0" fmla="*/ 32157 w 40436"/>
              <a:gd name="connsiteY0" fmla="*/ 0 h 598765"/>
              <a:gd name="connsiteX1" fmla="*/ 40435 w 40436"/>
              <a:gd name="connsiteY1" fmla="*/ 598765 h 598765"/>
              <a:gd name="connsiteX0" fmla="*/ 961 w 9239"/>
              <a:gd name="connsiteY0" fmla="*/ 0 h 598765"/>
              <a:gd name="connsiteX1" fmla="*/ 9239 w 9239"/>
              <a:gd name="connsiteY1" fmla="*/ 598765 h 598765"/>
              <a:gd name="connsiteX0" fmla="*/ 2774 w 2774"/>
              <a:gd name="connsiteY0" fmla="*/ 0 h 10000"/>
              <a:gd name="connsiteX1" fmla="*/ 1866 w 2774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4" h="10000">
                <a:moveTo>
                  <a:pt x="2774" y="0"/>
                </a:moveTo>
                <a:cubicBezTo>
                  <a:pt x="-1818" y="9684"/>
                  <a:pt x="330" y="717"/>
                  <a:pt x="1866" y="10000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orme libre 4">
            <a:extLst>
              <a:ext uri="{FF2B5EF4-FFF2-40B4-BE49-F238E27FC236}">
                <a16:creationId xmlns:a16="http://schemas.microsoft.com/office/drawing/2014/main" id="{C6AB5AE8-4C98-453C-9730-1EDDCB78D1C0}"/>
              </a:ext>
            </a:extLst>
          </p:cNvPr>
          <p:cNvSpPr/>
          <p:nvPr/>
        </p:nvSpPr>
        <p:spPr>
          <a:xfrm rot="2837054">
            <a:off x="8351926" y="5015950"/>
            <a:ext cx="2142" cy="445123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3119971 w 3119972"/>
              <a:gd name="connsiteY0" fmla="*/ 0 h 1275276"/>
              <a:gd name="connsiteX1" fmla="*/ 238231 w 3119972"/>
              <a:gd name="connsiteY1" fmla="*/ 1275276 h 1275276"/>
              <a:gd name="connsiteX0" fmla="*/ 3092077 w 3096505"/>
              <a:gd name="connsiteY0" fmla="*/ 0 h 1275276"/>
              <a:gd name="connsiteX1" fmla="*/ 210337 w 3096505"/>
              <a:gd name="connsiteY1" fmla="*/ 1275276 h 1275276"/>
              <a:gd name="connsiteX0" fmla="*/ 431888 w 513100"/>
              <a:gd name="connsiteY0" fmla="*/ 0 h 557764"/>
              <a:gd name="connsiteX1" fmla="*/ 513100 w 513100"/>
              <a:gd name="connsiteY1" fmla="*/ 557764 h 557764"/>
              <a:gd name="connsiteX0" fmla="*/ 0 w 81508"/>
              <a:gd name="connsiteY0" fmla="*/ 0 h 557764"/>
              <a:gd name="connsiteX1" fmla="*/ 81212 w 81508"/>
              <a:gd name="connsiteY1" fmla="*/ 557764 h 557764"/>
              <a:gd name="connsiteX0" fmla="*/ 0 w 81212"/>
              <a:gd name="connsiteY0" fmla="*/ 0 h 557764"/>
              <a:gd name="connsiteX1" fmla="*/ 81212 w 81212"/>
              <a:gd name="connsiteY1" fmla="*/ 557764 h 557764"/>
              <a:gd name="connsiteX0" fmla="*/ 10247 w 67415"/>
              <a:gd name="connsiteY0" fmla="*/ 0 h 598765"/>
              <a:gd name="connsiteX1" fmla="*/ 18525 w 67415"/>
              <a:gd name="connsiteY1" fmla="*/ 598765 h 598765"/>
              <a:gd name="connsiteX0" fmla="*/ 32157 w 40436"/>
              <a:gd name="connsiteY0" fmla="*/ 0 h 598765"/>
              <a:gd name="connsiteX1" fmla="*/ 40435 w 40436"/>
              <a:gd name="connsiteY1" fmla="*/ 598765 h 598765"/>
              <a:gd name="connsiteX0" fmla="*/ 961 w 9239"/>
              <a:gd name="connsiteY0" fmla="*/ 0 h 598765"/>
              <a:gd name="connsiteX1" fmla="*/ 9239 w 9239"/>
              <a:gd name="connsiteY1" fmla="*/ 598765 h 598765"/>
              <a:gd name="connsiteX0" fmla="*/ 2774 w 2774"/>
              <a:gd name="connsiteY0" fmla="*/ 0 h 10000"/>
              <a:gd name="connsiteX1" fmla="*/ 1866 w 2774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4" h="10000">
                <a:moveTo>
                  <a:pt x="2774" y="0"/>
                </a:moveTo>
                <a:cubicBezTo>
                  <a:pt x="-1818" y="9684"/>
                  <a:pt x="330" y="717"/>
                  <a:pt x="1866" y="10000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orme libre 4">
            <a:extLst>
              <a:ext uri="{FF2B5EF4-FFF2-40B4-BE49-F238E27FC236}">
                <a16:creationId xmlns:a16="http://schemas.microsoft.com/office/drawing/2014/main" id="{499C7FC5-CB08-4B70-908D-37F5B801385E}"/>
              </a:ext>
            </a:extLst>
          </p:cNvPr>
          <p:cNvSpPr/>
          <p:nvPr/>
        </p:nvSpPr>
        <p:spPr>
          <a:xfrm rot="14400000" flipH="1">
            <a:off x="4464475" y="1298137"/>
            <a:ext cx="548914" cy="1747387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0 w 1402698"/>
              <a:gd name="connsiteY0" fmla="*/ 0 h 4161361"/>
              <a:gd name="connsiteX1" fmla="*/ 1328768 w 1402698"/>
              <a:gd name="connsiteY1" fmla="*/ 4161361 h 4161361"/>
              <a:gd name="connsiteX0" fmla="*/ 0 w 1434783"/>
              <a:gd name="connsiteY0" fmla="*/ 0 h 4161361"/>
              <a:gd name="connsiteX1" fmla="*/ 1328768 w 1434783"/>
              <a:gd name="connsiteY1" fmla="*/ 4161361 h 4161361"/>
              <a:gd name="connsiteX0" fmla="*/ 0 w 1412378"/>
              <a:gd name="connsiteY0" fmla="*/ 0 h 4161361"/>
              <a:gd name="connsiteX1" fmla="*/ 1328768 w 1412378"/>
              <a:gd name="connsiteY1" fmla="*/ 4161361 h 4161361"/>
              <a:gd name="connsiteX0" fmla="*/ 0 w 1722319"/>
              <a:gd name="connsiteY0" fmla="*/ 0 h 3901254"/>
              <a:gd name="connsiteX1" fmla="*/ 1655124 w 1722319"/>
              <a:gd name="connsiteY1" fmla="*/ 3901254 h 3901254"/>
              <a:gd name="connsiteX0" fmla="*/ 0 w 1718595"/>
              <a:gd name="connsiteY0" fmla="*/ 0 h 3901254"/>
              <a:gd name="connsiteX1" fmla="*/ 1655124 w 1718595"/>
              <a:gd name="connsiteY1" fmla="*/ 3901254 h 3901254"/>
              <a:gd name="connsiteX0" fmla="*/ 0 w 1752268"/>
              <a:gd name="connsiteY0" fmla="*/ 0 h 3901254"/>
              <a:gd name="connsiteX1" fmla="*/ 1655124 w 1752268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6447"/>
              <a:gd name="connsiteY0" fmla="*/ 0 h 3878203"/>
              <a:gd name="connsiteX1" fmla="*/ 1656447 w 1656447"/>
              <a:gd name="connsiteY1" fmla="*/ 3878203 h 3878203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3803"/>
              <a:gd name="connsiteY0" fmla="*/ 0 h 2209519"/>
              <a:gd name="connsiteX1" fmla="*/ 1113803 w 1113803"/>
              <a:gd name="connsiteY1" fmla="*/ 2209518 h 2209519"/>
              <a:gd name="connsiteX0" fmla="*/ 0 w 1114533"/>
              <a:gd name="connsiteY0" fmla="*/ 0 h 2223178"/>
              <a:gd name="connsiteX1" fmla="*/ 1114533 w 1114533"/>
              <a:gd name="connsiteY1" fmla="*/ 2223178 h 2223178"/>
              <a:gd name="connsiteX0" fmla="*/ 0 w 1114533"/>
              <a:gd name="connsiteY0" fmla="*/ 0 h 2223178"/>
              <a:gd name="connsiteX1" fmla="*/ 1114533 w 1114533"/>
              <a:gd name="connsiteY1" fmla="*/ 2223178 h 2223178"/>
              <a:gd name="connsiteX0" fmla="*/ 0 w 1075056"/>
              <a:gd name="connsiteY0" fmla="*/ -1 h 2248803"/>
              <a:gd name="connsiteX1" fmla="*/ 1075056 w 1075056"/>
              <a:gd name="connsiteY1" fmla="*/ 2248803 h 2248803"/>
              <a:gd name="connsiteX0" fmla="*/ 0 w 1075056"/>
              <a:gd name="connsiteY0" fmla="*/ 0 h 2248804"/>
              <a:gd name="connsiteX1" fmla="*/ 1075056 w 1075056"/>
              <a:gd name="connsiteY1" fmla="*/ 2248804 h 2248804"/>
              <a:gd name="connsiteX0" fmla="*/ 0 w 1048601"/>
              <a:gd name="connsiteY0" fmla="*/ 0 h 2135783"/>
              <a:gd name="connsiteX1" fmla="*/ 1048600 w 1048601"/>
              <a:gd name="connsiteY1" fmla="*/ 2135783 h 2135783"/>
              <a:gd name="connsiteX0" fmla="*/ 0 w 1048600"/>
              <a:gd name="connsiteY0" fmla="*/ 0 h 2135783"/>
              <a:gd name="connsiteX1" fmla="*/ 1048600 w 1048600"/>
              <a:gd name="connsiteY1" fmla="*/ 2135783 h 213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8600" h="2135783">
                <a:moveTo>
                  <a:pt x="0" y="0"/>
                </a:moveTo>
                <a:cubicBezTo>
                  <a:pt x="505605" y="987375"/>
                  <a:pt x="325892" y="678631"/>
                  <a:pt x="1048600" y="2135783"/>
                </a:cubicBezTo>
              </a:path>
            </a:pathLst>
          </a:custGeom>
          <a:noFill/>
          <a:ln w="57150" cap="flat" cmpd="sng" algn="ctr">
            <a:solidFill>
              <a:srgbClr val="C55A1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orme libre 4">
            <a:extLst>
              <a:ext uri="{FF2B5EF4-FFF2-40B4-BE49-F238E27FC236}">
                <a16:creationId xmlns:a16="http://schemas.microsoft.com/office/drawing/2014/main" id="{3C385C87-3DF2-49AC-BE73-92F258A308CA}"/>
              </a:ext>
            </a:extLst>
          </p:cNvPr>
          <p:cNvSpPr/>
          <p:nvPr/>
        </p:nvSpPr>
        <p:spPr>
          <a:xfrm rot="14400000" flipH="1">
            <a:off x="4103547" y="1932725"/>
            <a:ext cx="3427283" cy="2578789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0 w 1402698"/>
              <a:gd name="connsiteY0" fmla="*/ 0 h 4161361"/>
              <a:gd name="connsiteX1" fmla="*/ 1328768 w 1402698"/>
              <a:gd name="connsiteY1" fmla="*/ 4161361 h 4161361"/>
              <a:gd name="connsiteX0" fmla="*/ 0 w 1434783"/>
              <a:gd name="connsiteY0" fmla="*/ 0 h 4161361"/>
              <a:gd name="connsiteX1" fmla="*/ 1328768 w 1434783"/>
              <a:gd name="connsiteY1" fmla="*/ 4161361 h 4161361"/>
              <a:gd name="connsiteX0" fmla="*/ 0 w 1412378"/>
              <a:gd name="connsiteY0" fmla="*/ 0 h 4161361"/>
              <a:gd name="connsiteX1" fmla="*/ 1328768 w 1412378"/>
              <a:gd name="connsiteY1" fmla="*/ 4161361 h 4161361"/>
              <a:gd name="connsiteX0" fmla="*/ 0 w 1722319"/>
              <a:gd name="connsiteY0" fmla="*/ 0 h 3901254"/>
              <a:gd name="connsiteX1" fmla="*/ 1655124 w 1722319"/>
              <a:gd name="connsiteY1" fmla="*/ 3901254 h 3901254"/>
              <a:gd name="connsiteX0" fmla="*/ 0 w 1718595"/>
              <a:gd name="connsiteY0" fmla="*/ 0 h 3901254"/>
              <a:gd name="connsiteX1" fmla="*/ 1655124 w 1718595"/>
              <a:gd name="connsiteY1" fmla="*/ 3901254 h 3901254"/>
              <a:gd name="connsiteX0" fmla="*/ 0 w 1752268"/>
              <a:gd name="connsiteY0" fmla="*/ 0 h 3901254"/>
              <a:gd name="connsiteX1" fmla="*/ 1655124 w 1752268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6447"/>
              <a:gd name="connsiteY0" fmla="*/ 0 h 3878203"/>
              <a:gd name="connsiteX1" fmla="*/ 1656447 w 1656447"/>
              <a:gd name="connsiteY1" fmla="*/ 3878203 h 3878203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3803"/>
              <a:gd name="connsiteY0" fmla="*/ 0 h 2209519"/>
              <a:gd name="connsiteX1" fmla="*/ 1113803 w 1113803"/>
              <a:gd name="connsiteY1" fmla="*/ 2209518 h 2209519"/>
              <a:gd name="connsiteX0" fmla="*/ 0 w 1114533"/>
              <a:gd name="connsiteY0" fmla="*/ 0 h 2223178"/>
              <a:gd name="connsiteX1" fmla="*/ 1114533 w 1114533"/>
              <a:gd name="connsiteY1" fmla="*/ 2223178 h 2223178"/>
              <a:gd name="connsiteX0" fmla="*/ 0 w 1114533"/>
              <a:gd name="connsiteY0" fmla="*/ 0 h 2223178"/>
              <a:gd name="connsiteX1" fmla="*/ 1114533 w 1114533"/>
              <a:gd name="connsiteY1" fmla="*/ 2223178 h 2223178"/>
              <a:gd name="connsiteX0" fmla="*/ 0 w 1075056"/>
              <a:gd name="connsiteY0" fmla="*/ -1 h 2248803"/>
              <a:gd name="connsiteX1" fmla="*/ 1075056 w 1075056"/>
              <a:gd name="connsiteY1" fmla="*/ 2248803 h 2248803"/>
              <a:gd name="connsiteX0" fmla="*/ 0 w 1075056"/>
              <a:gd name="connsiteY0" fmla="*/ 0 h 2248804"/>
              <a:gd name="connsiteX1" fmla="*/ 1075056 w 1075056"/>
              <a:gd name="connsiteY1" fmla="*/ 2248804 h 2248804"/>
              <a:gd name="connsiteX0" fmla="*/ 0 w 1048601"/>
              <a:gd name="connsiteY0" fmla="*/ 0 h 2135783"/>
              <a:gd name="connsiteX1" fmla="*/ 1048600 w 1048601"/>
              <a:gd name="connsiteY1" fmla="*/ 2135783 h 2135783"/>
              <a:gd name="connsiteX0" fmla="*/ 0 w 1048600"/>
              <a:gd name="connsiteY0" fmla="*/ 0 h 2135783"/>
              <a:gd name="connsiteX1" fmla="*/ 1048600 w 1048600"/>
              <a:gd name="connsiteY1" fmla="*/ 2135783 h 213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8600" h="2135783">
                <a:moveTo>
                  <a:pt x="0" y="0"/>
                </a:moveTo>
                <a:cubicBezTo>
                  <a:pt x="505605" y="987375"/>
                  <a:pt x="325892" y="678631"/>
                  <a:pt x="1048600" y="2135783"/>
                </a:cubicBezTo>
              </a:path>
            </a:pathLst>
          </a:custGeom>
          <a:noFill/>
          <a:ln w="57150" cap="flat" cmpd="sng" algn="ctr">
            <a:solidFill>
              <a:srgbClr val="C55A1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orme libre 4">
            <a:extLst>
              <a:ext uri="{FF2B5EF4-FFF2-40B4-BE49-F238E27FC236}">
                <a16:creationId xmlns:a16="http://schemas.microsoft.com/office/drawing/2014/main" id="{EEFBA507-B934-401D-9988-9CB94B7BF4B6}"/>
              </a:ext>
            </a:extLst>
          </p:cNvPr>
          <p:cNvSpPr/>
          <p:nvPr/>
        </p:nvSpPr>
        <p:spPr>
          <a:xfrm rot="16024297" flipH="1">
            <a:off x="5882351" y="1511690"/>
            <a:ext cx="45719" cy="3641839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1 w 775321"/>
              <a:gd name="connsiteY0" fmla="*/ 0 h 4549594"/>
              <a:gd name="connsiteX1" fmla="*/ 475416 w 775321"/>
              <a:gd name="connsiteY1" fmla="*/ 4549594 h 4549594"/>
              <a:gd name="connsiteX0" fmla="*/ 0 w 679794"/>
              <a:gd name="connsiteY0" fmla="*/ 0 h 4549594"/>
              <a:gd name="connsiteX1" fmla="*/ 475415 w 679794"/>
              <a:gd name="connsiteY1" fmla="*/ 4549594 h 4549594"/>
              <a:gd name="connsiteX0" fmla="*/ 278810 w 438450"/>
              <a:gd name="connsiteY0" fmla="*/ 0 h 5218443"/>
              <a:gd name="connsiteX1" fmla="*/ 1 w 438450"/>
              <a:gd name="connsiteY1" fmla="*/ 5218443 h 5218443"/>
              <a:gd name="connsiteX0" fmla="*/ 278809 w 283038"/>
              <a:gd name="connsiteY0" fmla="*/ 0 h 5218443"/>
              <a:gd name="connsiteX1" fmla="*/ 0 w 283038"/>
              <a:gd name="connsiteY1" fmla="*/ 5218443 h 5218443"/>
              <a:gd name="connsiteX0" fmla="*/ 278809 w 278809"/>
              <a:gd name="connsiteY0" fmla="*/ 0 h 5218443"/>
              <a:gd name="connsiteX1" fmla="*/ 0 w 278809"/>
              <a:gd name="connsiteY1" fmla="*/ 5218443 h 5218443"/>
              <a:gd name="connsiteX0" fmla="*/ 278809 w 437084"/>
              <a:gd name="connsiteY0" fmla="*/ 0 h 5218443"/>
              <a:gd name="connsiteX1" fmla="*/ 0 w 437084"/>
              <a:gd name="connsiteY1" fmla="*/ 5218443 h 5218443"/>
              <a:gd name="connsiteX0" fmla="*/ 228159 w 397678"/>
              <a:gd name="connsiteY0" fmla="*/ 0 h 5204655"/>
              <a:gd name="connsiteX1" fmla="*/ 0 w 397678"/>
              <a:gd name="connsiteY1" fmla="*/ 5204655 h 5204655"/>
              <a:gd name="connsiteX0" fmla="*/ 215320 w 387919"/>
              <a:gd name="connsiteY0" fmla="*/ 0 h 5223046"/>
              <a:gd name="connsiteX1" fmla="*/ 0 w 387919"/>
              <a:gd name="connsiteY1" fmla="*/ 5223046 h 5223046"/>
              <a:gd name="connsiteX0" fmla="*/ 211986 w 385402"/>
              <a:gd name="connsiteY0" fmla="*/ 0 h 5236155"/>
              <a:gd name="connsiteX1" fmla="*/ 1 w 385402"/>
              <a:gd name="connsiteY1" fmla="*/ 5236154 h 5236155"/>
              <a:gd name="connsiteX0" fmla="*/ 212114 w 340624"/>
              <a:gd name="connsiteY0" fmla="*/ 0 h 5236154"/>
              <a:gd name="connsiteX1" fmla="*/ 129 w 340624"/>
              <a:gd name="connsiteY1" fmla="*/ 5236154 h 5236154"/>
              <a:gd name="connsiteX0" fmla="*/ 209469 w 338368"/>
              <a:gd name="connsiteY0" fmla="*/ 0 h 5190052"/>
              <a:gd name="connsiteX1" fmla="*/ 130 w 338368"/>
              <a:gd name="connsiteY1" fmla="*/ 5190052 h 5190052"/>
              <a:gd name="connsiteX0" fmla="*/ 210464 w 336638"/>
              <a:gd name="connsiteY0" fmla="*/ 0 h 5190052"/>
              <a:gd name="connsiteX1" fmla="*/ 1125 w 336638"/>
              <a:gd name="connsiteY1" fmla="*/ 5190052 h 5190052"/>
              <a:gd name="connsiteX0" fmla="*/ 212077 w 335913"/>
              <a:gd name="connsiteY0" fmla="*/ 0 h 5190052"/>
              <a:gd name="connsiteX1" fmla="*/ 2738 w 335913"/>
              <a:gd name="connsiteY1" fmla="*/ 5190052 h 5190052"/>
              <a:gd name="connsiteX0" fmla="*/ 767820 w 844444"/>
              <a:gd name="connsiteY0" fmla="*/ 0 h 3481209"/>
              <a:gd name="connsiteX1" fmla="*/ 1496 w 844444"/>
              <a:gd name="connsiteY1" fmla="*/ 3481209 h 3481209"/>
              <a:gd name="connsiteX0" fmla="*/ 869106 w 927445"/>
              <a:gd name="connsiteY0" fmla="*/ 0 h 3481209"/>
              <a:gd name="connsiteX1" fmla="*/ 102782 w 927445"/>
              <a:gd name="connsiteY1" fmla="*/ 3481209 h 3481209"/>
              <a:gd name="connsiteX0" fmla="*/ 856207 w 914967"/>
              <a:gd name="connsiteY0" fmla="*/ 0 h 3507707"/>
              <a:gd name="connsiteX1" fmla="*/ 103490 w 914967"/>
              <a:gd name="connsiteY1" fmla="*/ 3507707 h 3507707"/>
              <a:gd name="connsiteX0" fmla="*/ 862058 w 920626"/>
              <a:gd name="connsiteY0" fmla="*/ 0 h 3483450"/>
              <a:gd name="connsiteX1" fmla="*/ 103169 w 920626"/>
              <a:gd name="connsiteY1" fmla="*/ 3483450 h 3483450"/>
              <a:gd name="connsiteX0" fmla="*/ 906111 w 960863"/>
              <a:gd name="connsiteY0" fmla="*/ 0 h 3483450"/>
              <a:gd name="connsiteX1" fmla="*/ 147222 w 960863"/>
              <a:gd name="connsiteY1" fmla="*/ 3483450 h 3483450"/>
              <a:gd name="connsiteX0" fmla="*/ 901032 w 955933"/>
              <a:gd name="connsiteY0" fmla="*/ 0 h 3494050"/>
              <a:gd name="connsiteX1" fmla="*/ 147586 w 955933"/>
              <a:gd name="connsiteY1" fmla="*/ 3494050 h 3494050"/>
              <a:gd name="connsiteX0" fmla="*/ 961997 w 1012650"/>
              <a:gd name="connsiteY0" fmla="*/ 0 h 3494050"/>
              <a:gd name="connsiteX1" fmla="*/ 208551 w 1012650"/>
              <a:gd name="connsiteY1" fmla="*/ 3494050 h 3494050"/>
              <a:gd name="connsiteX0" fmla="*/ 993577 w 1042357"/>
              <a:gd name="connsiteY0" fmla="*/ 0 h 3494050"/>
              <a:gd name="connsiteX1" fmla="*/ 240131 w 1042357"/>
              <a:gd name="connsiteY1" fmla="*/ 3494050 h 3494050"/>
              <a:gd name="connsiteX0" fmla="*/ 978596 w 1073767"/>
              <a:gd name="connsiteY0" fmla="*/ 0 h 3494050"/>
              <a:gd name="connsiteX1" fmla="*/ 225150 w 1073767"/>
              <a:gd name="connsiteY1" fmla="*/ 3494050 h 3494050"/>
              <a:gd name="connsiteX0" fmla="*/ 724516 w 831360"/>
              <a:gd name="connsiteY0" fmla="*/ 0 h 3135394"/>
              <a:gd name="connsiteX1" fmla="*/ 250090 w 831360"/>
              <a:gd name="connsiteY1" fmla="*/ 3135394 h 3135394"/>
              <a:gd name="connsiteX0" fmla="*/ 498731 w 650034"/>
              <a:gd name="connsiteY0" fmla="*/ 0 h 3135394"/>
              <a:gd name="connsiteX1" fmla="*/ 24305 w 650034"/>
              <a:gd name="connsiteY1" fmla="*/ 3135394 h 3135394"/>
              <a:gd name="connsiteX0" fmla="*/ 499443 w 635897"/>
              <a:gd name="connsiteY0" fmla="*/ 0 h 3135394"/>
              <a:gd name="connsiteX1" fmla="*/ 25017 w 635897"/>
              <a:gd name="connsiteY1" fmla="*/ 3135394 h 3135394"/>
              <a:gd name="connsiteX0" fmla="*/ 332760 w 486010"/>
              <a:gd name="connsiteY0" fmla="*/ 0 h 3036645"/>
              <a:gd name="connsiteX1" fmla="*/ 28695 w 486010"/>
              <a:gd name="connsiteY1" fmla="*/ 3036645 h 3036645"/>
              <a:gd name="connsiteX0" fmla="*/ 304065 w 628787"/>
              <a:gd name="connsiteY0" fmla="*/ 0 h 3036645"/>
              <a:gd name="connsiteX1" fmla="*/ 0 w 628787"/>
              <a:gd name="connsiteY1" fmla="*/ 3036645 h 3036645"/>
              <a:gd name="connsiteX0" fmla="*/ 222996 w 579367"/>
              <a:gd name="connsiteY0" fmla="*/ 0 h 2948511"/>
              <a:gd name="connsiteX1" fmla="*/ 0 w 579367"/>
              <a:gd name="connsiteY1" fmla="*/ 2948511 h 2948511"/>
              <a:gd name="connsiteX0" fmla="*/ 222996 w 548025"/>
              <a:gd name="connsiteY0" fmla="*/ 0 h 2948511"/>
              <a:gd name="connsiteX1" fmla="*/ 0 w 548025"/>
              <a:gd name="connsiteY1" fmla="*/ 2948511 h 2948511"/>
              <a:gd name="connsiteX0" fmla="*/ 222996 w 511474"/>
              <a:gd name="connsiteY0" fmla="*/ 0 h 2948511"/>
              <a:gd name="connsiteX1" fmla="*/ 0 w 511474"/>
              <a:gd name="connsiteY1" fmla="*/ 2948511 h 2948511"/>
              <a:gd name="connsiteX0" fmla="*/ 60768 w 410510"/>
              <a:gd name="connsiteY0" fmla="*/ 0 h 3079922"/>
              <a:gd name="connsiteX1" fmla="*/ -1 w 410510"/>
              <a:gd name="connsiteY1" fmla="*/ 3079922 h 3079922"/>
              <a:gd name="connsiteX0" fmla="*/ 60769 w 395456"/>
              <a:gd name="connsiteY0" fmla="*/ 0 h 3079922"/>
              <a:gd name="connsiteX1" fmla="*/ 0 w 395456"/>
              <a:gd name="connsiteY1" fmla="*/ 3079922 h 3079922"/>
              <a:gd name="connsiteX0" fmla="*/ 0 w 362509"/>
              <a:gd name="connsiteY0" fmla="*/ 0 h 2896523"/>
              <a:gd name="connsiteX1" fmla="*/ 2962 w 362509"/>
              <a:gd name="connsiteY1" fmla="*/ 2896523 h 289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509" h="2896523">
                <a:moveTo>
                  <a:pt x="0" y="0"/>
                </a:moveTo>
                <a:cubicBezTo>
                  <a:pt x="534054" y="1253546"/>
                  <a:pt x="428949" y="1569062"/>
                  <a:pt x="2962" y="2896523"/>
                </a:cubicBezTo>
              </a:path>
            </a:pathLst>
          </a:custGeom>
          <a:noFill/>
          <a:ln w="571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orme libre 4">
            <a:extLst>
              <a:ext uri="{FF2B5EF4-FFF2-40B4-BE49-F238E27FC236}">
                <a16:creationId xmlns:a16="http://schemas.microsoft.com/office/drawing/2014/main" id="{BF2C750F-871A-40B1-92A8-028181E9D738}"/>
              </a:ext>
            </a:extLst>
          </p:cNvPr>
          <p:cNvSpPr/>
          <p:nvPr/>
        </p:nvSpPr>
        <p:spPr>
          <a:xfrm rot="16859670">
            <a:off x="5787619" y="1843937"/>
            <a:ext cx="273862" cy="3639344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1 w 775321"/>
              <a:gd name="connsiteY0" fmla="*/ 0 h 4549594"/>
              <a:gd name="connsiteX1" fmla="*/ 475416 w 775321"/>
              <a:gd name="connsiteY1" fmla="*/ 4549594 h 4549594"/>
              <a:gd name="connsiteX0" fmla="*/ 0 w 679794"/>
              <a:gd name="connsiteY0" fmla="*/ 0 h 4549594"/>
              <a:gd name="connsiteX1" fmla="*/ 475415 w 679794"/>
              <a:gd name="connsiteY1" fmla="*/ 4549594 h 4549594"/>
              <a:gd name="connsiteX0" fmla="*/ 278810 w 438450"/>
              <a:gd name="connsiteY0" fmla="*/ 0 h 5218443"/>
              <a:gd name="connsiteX1" fmla="*/ 1 w 438450"/>
              <a:gd name="connsiteY1" fmla="*/ 5218443 h 5218443"/>
              <a:gd name="connsiteX0" fmla="*/ 278809 w 283038"/>
              <a:gd name="connsiteY0" fmla="*/ 0 h 5218443"/>
              <a:gd name="connsiteX1" fmla="*/ 0 w 283038"/>
              <a:gd name="connsiteY1" fmla="*/ 5218443 h 5218443"/>
              <a:gd name="connsiteX0" fmla="*/ 278809 w 278809"/>
              <a:gd name="connsiteY0" fmla="*/ 0 h 5218443"/>
              <a:gd name="connsiteX1" fmla="*/ 0 w 278809"/>
              <a:gd name="connsiteY1" fmla="*/ 5218443 h 5218443"/>
              <a:gd name="connsiteX0" fmla="*/ 278809 w 437084"/>
              <a:gd name="connsiteY0" fmla="*/ 0 h 5218443"/>
              <a:gd name="connsiteX1" fmla="*/ 0 w 437084"/>
              <a:gd name="connsiteY1" fmla="*/ 5218443 h 5218443"/>
              <a:gd name="connsiteX0" fmla="*/ 228159 w 397678"/>
              <a:gd name="connsiteY0" fmla="*/ 0 h 5204655"/>
              <a:gd name="connsiteX1" fmla="*/ 0 w 397678"/>
              <a:gd name="connsiteY1" fmla="*/ 5204655 h 5204655"/>
              <a:gd name="connsiteX0" fmla="*/ 215320 w 387919"/>
              <a:gd name="connsiteY0" fmla="*/ 0 h 5223046"/>
              <a:gd name="connsiteX1" fmla="*/ 0 w 387919"/>
              <a:gd name="connsiteY1" fmla="*/ 5223046 h 5223046"/>
              <a:gd name="connsiteX0" fmla="*/ 211986 w 385402"/>
              <a:gd name="connsiteY0" fmla="*/ 0 h 5236155"/>
              <a:gd name="connsiteX1" fmla="*/ 1 w 385402"/>
              <a:gd name="connsiteY1" fmla="*/ 5236154 h 5236155"/>
              <a:gd name="connsiteX0" fmla="*/ 212114 w 340624"/>
              <a:gd name="connsiteY0" fmla="*/ 0 h 5236154"/>
              <a:gd name="connsiteX1" fmla="*/ 129 w 340624"/>
              <a:gd name="connsiteY1" fmla="*/ 5236154 h 5236154"/>
              <a:gd name="connsiteX0" fmla="*/ 209469 w 338368"/>
              <a:gd name="connsiteY0" fmla="*/ 0 h 5190052"/>
              <a:gd name="connsiteX1" fmla="*/ 130 w 338368"/>
              <a:gd name="connsiteY1" fmla="*/ 5190052 h 5190052"/>
              <a:gd name="connsiteX0" fmla="*/ 210464 w 336638"/>
              <a:gd name="connsiteY0" fmla="*/ 0 h 5190052"/>
              <a:gd name="connsiteX1" fmla="*/ 1125 w 336638"/>
              <a:gd name="connsiteY1" fmla="*/ 5190052 h 5190052"/>
              <a:gd name="connsiteX0" fmla="*/ 212077 w 335913"/>
              <a:gd name="connsiteY0" fmla="*/ 0 h 5190052"/>
              <a:gd name="connsiteX1" fmla="*/ 2738 w 335913"/>
              <a:gd name="connsiteY1" fmla="*/ 5190052 h 5190052"/>
              <a:gd name="connsiteX0" fmla="*/ 767820 w 844444"/>
              <a:gd name="connsiteY0" fmla="*/ 0 h 3481209"/>
              <a:gd name="connsiteX1" fmla="*/ 1496 w 844444"/>
              <a:gd name="connsiteY1" fmla="*/ 3481209 h 3481209"/>
              <a:gd name="connsiteX0" fmla="*/ 869106 w 927445"/>
              <a:gd name="connsiteY0" fmla="*/ 0 h 3481209"/>
              <a:gd name="connsiteX1" fmla="*/ 102782 w 927445"/>
              <a:gd name="connsiteY1" fmla="*/ 3481209 h 3481209"/>
              <a:gd name="connsiteX0" fmla="*/ 856207 w 914967"/>
              <a:gd name="connsiteY0" fmla="*/ 0 h 3507707"/>
              <a:gd name="connsiteX1" fmla="*/ 103490 w 914967"/>
              <a:gd name="connsiteY1" fmla="*/ 3507707 h 3507707"/>
              <a:gd name="connsiteX0" fmla="*/ 862058 w 920626"/>
              <a:gd name="connsiteY0" fmla="*/ 0 h 3483450"/>
              <a:gd name="connsiteX1" fmla="*/ 103169 w 920626"/>
              <a:gd name="connsiteY1" fmla="*/ 3483450 h 3483450"/>
              <a:gd name="connsiteX0" fmla="*/ 906111 w 960863"/>
              <a:gd name="connsiteY0" fmla="*/ 0 h 3483450"/>
              <a:gd name="connsiteX1" fmla="*/ 147222 w 960863"/>
              <a:gd name="connsiteY1" fmla="*/ 3483450 h 3483450"/>
              <a:gd name="connsiteX0" fmla="*/ 901032 w 955933"/>
              <a:gd name="connsiteY0" fmla="*/ 0 h 3494050"/>
              <a:gd name="connsiteX1" fmla="*/ 147586 w 955933"/>
              <a:gd name="connsiteY1" fmla="*/ 3494050 h 3494050"/>
              <a:gd name="connsiteX0" fmla="*/ 961997 w 1012650"/>
              <a:gd name="connsiteY0" fmla="*/ 0 h 3494050"/>
              <a:gd name="connsiteX1" fmla="*/ 208551 w 1012650"/>
              <a:gd name="connsiteY1" fmla="*/ 3494050 h 3494050"/>
              <a:gd name="connsiteX0" fmla="*/ 993577 w 1042357"/>
              <a:gd name="connsiteY0" fmla="*/ 0 h 3494050"/>
              <a:gd name="connsiteX1" fmla="*/ 240131 w 1042357"/>
              <a:gd name="connsiteY1" fmla="*/ 3494050 h 3494050"/>
              <a:gd name="connsiteX0" fmla="*/ 978596 w 1073767"/>
              <a:gd name="connsiteY0" fmla="*/ 0 h 3494050"/>
              <a:gd name="connsiteX1" fmla="*/ 225150 w 1073767"/>
              <a:gd name="connsiteY1" fmla="*/ 3494050 h 3494050"/>
              <a:gd name="connsiteX0" fmla="*/ 724516 w 831360"/>
              <a:gd name="connsiteY0" fmla="*/ 0 h 3135394"/>
              <a:gd name="connsiteX1" fmla="*/ 250090 w 831360"/>
              <a:gd name="connsiteY1" fmla="*/ 3135394 h 3135394"/>
              <a:gd name="connsiteX0" fmla="*/ 498731 w 650034"/>
              <a:gd name="connsiteY0" fmla="*/ 0 h 3135394"/>
              <a:gd name="connsiteX1" fmla="*/ 24305 w 650034"/>
              <a:gd name="connsiteY1" fmla="*/ 3135394 h 3135394"/>
              <a:gd name="connsiteX0" fmla="*/ 499443 w 635897"/>
              <a:gd name="connsiteY0" fmla="*/ 0 h 3135394"/>
              <a:gd name="connsiteX1" fmla="*/ 25017 w 635897"/>
              <a:gd name="connsiteY1" fmla="*/ 3135394 h 3135394"/>
              <a:gd name="connsiteX0" fmla="*/ 332760 w 486010"/>
              <a:gd name="connsiteY0" fmla="*/ 0 h 3036645"/>
              <a:gd name="connsiteX1" fmla="*/ 28695 w 486010"/>
              <a:gd name="connsiteY1" fmla="*/ 3036645 h 3036645"/>
              <a:gd name="connsiteX0" fmla="*/ 304065 w 628787"/>
              <a:gd name="connsiteY0" fmla="*/ 0 h 3036645"/>
              <a:gd name="connsiteX1" fmla="*/ 0 w 628787"/>
              <a:gd name="connsiteY1" fmla="*/ 3036645 h 3036645"/>
              <a:gd name="connsiteX0" fmla="*/ 222996 w 579367"/>
              <a:gd name="connsiteY0" fmla="*/ 0 h 2948511"/>
              <a:gd name="connsiteX1" fmla="*/ 0 w 579367"/>
              <a:gd name="connsiteY1" fmla="*/ 2948511 h 2948511"/>
              <a:gd name="connsiteX0" fmla="*/ 222996 w 548025"/>
              <a:gd name="connsiteY0" fmla="*/ 0 h 2948511"/>
              <a:gd name="connsiteX1" fmla="*/ 0 w 548025"/>
              <a:gd name="connsiteY1" fmla="*/ 2948511 h 2948511"/>
              <a:gd name="connsiteX0" fmla="*/ 222996 w 511474"/>
              <a:gd name="connsiteY0" fmla="*/ 0 h 2948511"/>
              <a:gd name="connsiteX1" fmla="*/ 0 w 511474"/>
              <a:gd name="connsiteY1" fmla="*/ 2948511 h 2948511"/>
              <a:gd name="connsiteX0" fmla="*/ 60768 w 410510"/>
              <a:gd name="connsiteY0" fmla="*/ 0 h 3079922"/>
              <a:gd name="connsiteX1" fmla="*/ -1 w 410510"/>
              <a:gd name="connsiteY1" fmla="*/ 3079922 h 3079922"/>
              <a:gd name="connsiteX0" fmla="*/ 60769 w 395456"/>
              <a:gd name="connsiteY0" fmla="*/ 0 h 3079922"/>
              <a:gd name="connsiteX1" fmla="*/ 0 w 395456"/>
              <a:gd name="connsiteY1" fmla="*/ 3079922 h 3079922"/>
              <a:gd name="connsiteX0" fmla="*/ 0 w 362509"/>
              <a:gd name="connsiteY0" fmla="*/ 0 h 2896523"/>
              <a:gd name="connsiteX1" fmla="*/ 2962 w 362509"/>
              <a:gd name="connsiteY1" fmla="*/ 2896523 h 289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509" h="2896523">
                <a:moveTo>
                  <a:pt x="0" y="0"/>
                </a:moveTo>
                <a:cubicBezTo>
                  <a:pt x="534054" y="1253546"/>
                  <a:pt x="428949" y="1569062"/>
                  <a:pt x="2962" y="2896523"/>
                </a:cubicBezTo>
              </a:path>
            </a:pathLst>
          </a:custGeom>
          <a:noFill/>
          <a:ln w="571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orme libre 4">
            <a:extLst>
              <a:ext uri="{FF2B5EF4-FFF2-40B4-BE49-F238E27FC236}">
                <a16:creationId xmlns:a16="http://schemas.microsoft.com/office/drawing/2014/main" id="{F2B313F9-5489-4A29-92DB-185DBF4A93D8}"/>
              </a:ext>
            </a:extLst>
          </p:cNvPr>
          <p:cNvSpPr/>
          <p:nvPr/>
        </p:nvSpPr>
        <p:spPr>
          <a:xfrm flipH="1">
            <a:off x="7419241" y="2496270"/>
            <a:ext cx="78495" cy="2296972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3119971 w 3119972"/>
              <a:gd name="connsiteY0" fmla="*/ 0 h 1275276"/>
              <a:gd name="connsiteX1" fmla="*/ 238231 w 3119972"/>
              <a:gd name="connsiteY1" fmla="*/ 1275276 h 1275276"/>
              <a:gd name="connsiteX0" fmla="*/ 3092077 w 3096505"/>
              <a:gd name="connsiteY0" fmla="*/ 0 h 1275276"/>
              <a:gd name="connsiteX1" fmla="*/ 210337 w 3096505"/>
              <a:gd name="connsiteY1" fmla="*/ 1275276 h 1275276"/>
              <a:gd name="connsiteX0" fmla="*/ 431888 w 513100"/>
              <a:gd name="connsiteY0" fmla="*/ 0 h 557764"/>
              <a:gd name="connsiteX1" fmla="*/ 513100 w 513100"/>
              <a:gd name="connsiteY1" fmla="*/ 557764 h 557764"/>
              <a:gd name="connsiteX0" fmla="*/ 0 w 81508"/>
              <a:gd name="connsiteY0" fmla="*/ 0 h 557764"/>
              <a:gd name="connsiteX1" fmla="*/ 81212 w 81508"/>
              <a:gd name="connsiteY1" fmla="*/ 557764 h 557764"/>
              <a:gd name="connsiteX0" fmla="*/ 0 w 81212"/>
              <a:gd name="connsiteY0" fmla="*/ 0 h 557764"/>
              <a:gd name="connsiteX1" fmla="*/ 81212 w 81212"/>
              <a:gd name="connsiteY1" fmla="*/ 557764 h 557764"/>
              <a:gd name="connsiteX0" fmla="*/ 10247 w 67415"/>
              <a:gd name="connsiteY0" fmla="*/ 0 h 598765"/>
              <a:gd name="connsiteX1" fmla="*/ 18525 w 67415"/>
              <a:gd name="connsiteY1" fmla="*/ 598765 h 598765"/>
              <a:gd name="connsiteX0" fmla="*/ 32157 w 40436"/>
              <a:gd name="connsiteY0" fmla="*/ 0 h 598765"/>
              <a:gd name="connsiteX1" fmla="*/ 40435 w 40436"/>
              <a:gd name="connsiteY1" fmla="*/ 598765 h 598765"/>
              <a:gd name="connsiteX0" fmla="*/ 961 w 9239"/>
              <a:gd name="connsiteY0" fmla="*/ 0 h 598765"/>
              <a:gd name="connsiteX1" fmla="*/ 9239 w 9239"/>
              <a:gd name="connsiteY1" fmla="*/ 598765 h 598765"/>
              <a:gd name="connsiteX0" fmla="*/ 2774 w 2774"/>
              <a:gd name="connsiteY0" fmla="*/ 0 h 10000"/>
              <a:gd name="connsiteX1" fmla="*/ 1866 w 2774"/>
              <a:gd name="connsiteY1" fmla="*/ 10000 h 10000"/>
              <a:gd name="connsiteX0" fmla="*/ 75833 w 75833"/>
              <a:gd name="connsiteY0" fmla="*/ 0 h 8351"/>
              <a:gd name="connsiteX1" fmla="*/ 336 w 75833"/>
              <a:gd name="connsiteY1" fmla="*/ 8351 h 8351"/>
              <a:gd name="connsiteX0" fmla="*/ 2526 w 2526"/>
              <a:gd name="connsiteY0" fmla="*/ 0 h 12315"/>
              <a:gd name="connsiteX1" fmla="*/ 262 w 2526"/>
              <a:gd name="connsiteY1" fmla="*/ 12315 h 12315"/>
              <a:gd name="connsiteX0" fmla="*/ 8963 w 8963"/>
              <a:gd name="connsiteY0" fmla="*/ 0 h 10000"/>
              <a:gd name="connsiteX1" fmla="*/ 0 w 8963"/>
              <a:gd name="connsiteY1" fmla="*/ 10000 h 10000"/>
              <a:gd name="connsiteX0" fmla="*/ 10000 w 10000"/>
              <a:gd name="connsiteY0" fmla="*/ 0 h 10000"/>
              <a:gd name="connsiteX1" fmla="*/ 0 w 10000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cubicBezTo>
                  <a:pt x="358" y="3887"/>
                  <a:pt x="1629" y="8051"/>
                  <a:pt x="0" y="10000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orme libre 4">
            <a:extLst>
              <a:ext uri="{FF2B5EF4-FFF2-40B4-BE49-F238E27FC236}">
                <a16:creationId xmlns:a16="http://schemas.microsoft.com/office/drawing/2014/main" id="{5C1BEBD0-7DC0-4705-A9FF-3C6C73490458}"/>
              </a:ext>
            </a:extLst>
          </p:cNvPr>
          <p:cNvSpPr/>
          <p:nvPr/>
        </p:nvSpPr>
        <p:spPr>
          <a:xfrm rot="14400000" flipH="1">
            <a:off x="3446675" y="3130818"/>
            <a:ext cx="3751812" cy="1203811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0 w 1402698"/>
              <a:gd name="connsiteY0" fmla="*/ 0 h 4161361"/>
              <a:gd name="connsiteX1" fmla="*/ 1328768 w 1402698"/>
              <a:gd name="connsiteY1" fmla="*/ 4161361 h 4161361"/>
              <a:gd name="connsiteX0" fmla="*/ 0 w 1434783"/>
              <a:gd name="connsiteY0" fmla="*/ 0 h 4161361"/>
              <a:gd name="connsiteX1" fmla="*/ 1328768 w 1434783"/>
              <a:gd name="connsiteY1" fmla="*/ 4161361 h 4161361"/>
              <a:gd name="connsiteX0" fmla="*/ 0 w 1412378"/>
              <a:gd name="connsiteY0" fmla="*/ 0 h 4161361"/>
              <a:gd name="connsiteX1" fmla="*/ 1328768 w 1412378"/>
              <a:gd name="connsiteY1" fmla="*/ 4161361 h 4161361"/>
              <a:gd name="connsiteX0" fmla="*/ 0 w 1722319"/>
              <a:gd name="connsiteY0" fmla="*/ 0 h 3901254"/>
              <a:gd name="connsiteX1" fmla="*/ 1655124 w 1722319"/>
              <a:gd name="connsiteY1" fmla="*/ 3901254 h 3901254"/>
              <a:gd name="connsiteX0" fmla="*/ 0 w 1718595"/>
              <a:gd name="connsiteY0" fmla="*/ 0 h 3901254"/>
              <a:gd name="connsiteX1" fmla="*/ 1655124 w 1718595"/>
              <a:gd name="connsiteY1" fmla="*/ 3901254 h 3901254"/>
              <a:gd name="connsiteX0" fmla="*/ 0 w 1752268"/>
              <a:gd name="connsiteY0" fmla="*/ 0 h 3901254"/>
              <a:gd name="connsiteX1" fmla="*/ 1655124 w 1752268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5124"/>
              <a:gd name="connsiteY0" fmla="*/ 0 h 3901254"/>
              <a:gd name="connsiteX1" fmla="*/ 1655124 w 1655124"/>
              <a:gd name="connsiteY1" fmla="*/ 3901254 h 3901254"/>
              <a:gd name="connsiteX0" fmla="*/ 0 w 1656447"/>
              <a:gd name="connsiteY0" fmla="*/ 0 h 3878203"/>
              <a:gd name="connsiteX1" fmla="*/ 1656447 w 1656447"/>
              <a:gd name="connsiteY1" fmla="*/ 3878203 h 3878203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9975"/>
              <a:gd name="connsiteY0" fmla="*/ 0 h 2233776"/>
              <a:gd name="connsiteX1" fmla="*/ 1119975 w 1119975"/>
              <a:gd name="connsiteY1" fmla="*/ 2233776 h 2233776"/>
              <a:gd name="connsiteX0" fmla="*/ 0 w 1113803"/>
              <a:gd name="connsiteY0" fmla="*/ 0 h 2209519"/>
              <a:gd name="connsiteX1" fmla="*/ 1113803 w 1113803"/>
              <a:gd name="connsiteY1" fmla="*/ 2209518 h 2209519"/>
              <a:gd name="connsiteX0" fmla="*/ 0 w 1114533"/>
              <a:gd name="connsiteY0" fmla="*/ 0 h 2223178"/>
              <a:gd name="connsiteX1" fmla="*/ 1114533 w 1114533"/>
              <a:gd name="connsiteY1" fmla="*/ 2223178 h 2223178"/>
              <a:gd name="connsiteX0" fmla="*/ 0 w 1114533"/>
              <a:gd name="connsiteY0" fmla="*/ 0 h 2223178"/>
              <a:gd name="connsiteX1" fmla="*/ 1114533 w 1114533"/>
              <a:gd name="connsiteY1" fmla="*/ 2223178 h 2223178"/>
              <a:gd name="connsiteX0" fmla="*/ 0 w 1075056"/>
              <a:gd name="connsiteY0" fmla="*/ -1 h 2248803"/>
              <a:gd name="connsiteX1" fmla="*/ 1075056 w 1075056"/>
              <a:gd name="connsiteY1" fmla="*/ 2248803 h 2248803"/>
              <a:gd name="connsiteX0" fmla="*/ 0 w 1075056"/>
              <a:gd name="connsiteY0" fmla="*/ 0 h 2248804"/>
              <a:gd name="connsiteX1" fmla="*/ 1075056 w 1075056"/>
              <a:gd name="connsiteY1" fmla="*/ 2248804 h 2248804"/>
              <a:gd name="connsiteX0" fmla="*/ 0 w 1048601"/>
              <a:gd name="connsiteY0" fmla="*/ 0 h 2135783"/>
              <a:gd name="connsiteX1" fmla="*/ 1048600 w 1048601"/>
              <a:gd name="connsiteY1" fmla="*/ 2135783 h 2135783"/>
              <a:gd name="connsiteX0" fmla="*/ 0 w 1048600"/>
              <a:gd name="connsiteY0" fmla="*/ 0 h 2135783"/>
              <a:gd name="connsiteX1" fmla="*/ 1048600 w 1048600"/>
              <a:gd name="connsiteY1" fmla="*/ 2135783 h 213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8600" h="2135783">
                <a:moveTo>
                  <a:pt x="0" y="0"/>
                </a:moveTo>
                <a:cubicBezTo>
                  <a:pt x="505605" y="987375"/>
                  <a:pt x="325892" y="678631"/>
                  <a:pt x="1048600" y="2135783"/>
                </a:cubicBezTo>
              </a:path>
            </a:pathLst>
          </a:custGeom>
          <a:noFill/>
          <a:ln w="57150" cap="flat" cmpd="sng" algn="ctr">
            <a:solidFill>
              <a:srgbClr val="C55A1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rme libre 4">
            <a:extLst>
              <a:ext uri="{FF2B5EF4-FFF2-40B4-BE49-F238E27FC236}">
                <a16:creationId xmlns:a16="http://schemas.microsoft.com/office/drawing/2014/main" id="{3FE16BF7-FD60-251F-6D8C-6D5FF3928C81}"/>
              </a:ext>
            </a:extLst>
          </p:cNvPr>
          <p:cNvSpPr/>
          <p:nvPr/>
        </p:nvSpPr>
        <p:spPr>
          <a:xfrm rot="17483286">
            <a:off x="5360823" y="2298989"/>
            <a:ext cx="413504" cy="3008573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1 w 775321"/>
              <a:gd name="connsiteY0" fmla="*/ 0 h 4549594"/>
              <a:gd name="connsiteX1" fmla="*/ 475416 w 775321"/>
              <a:gd name="connsiteY1" fmla="*/ 4549594 h 4549594"/>
              <a:gd name="connsiteX0" fmla="*/ 0 w 679794"/>
              <a:gd name="connsiteY0" fmla="*/ 0 h 4549594"/>
              <a:gd name="connsiteX1" fmla="*/ 475415 w 679794"/>
              <a:gd name="connsiteY1" fmla="*/ 4549594 h 4549594"/>
              <a:gd name="connsiteX0" fmla="*/ 278810 w 438450"/>
              <a:gd name="connsiteY0" fmla="*/ 0 h 5218443"/>
              <a:gd name="connsiteX1" fmla="*/ 1 w 438450"/>
              <a:gd name="connsiteY1" fmla="*/ 5218443 h 5218443"/>
              <a:gd name="connsiteX0" fmla="*/ 278809 w 283038"/>
              <a:gd name="connsiteY0" fmla="*/ 0 h 5218443"/>
              <a:gd name="connsiteX1" fmla="*/ 0 w 283038"/>
              <a:gd name="connsiteY1" fmla="*/ 5218443 h 5218443"/>
              <a:gd name="connsiteX0" fmla="*/ 278809 w 278809"/>
              <a:gd name="connsiteY0" fmla="*/ 0 h 5218443"/>
              <a:gd name="connsiteX1" fmla="*/ 0 w 278809"/>
              <a:gd name="connsiteY1" fmla="*/ 5218443 h 5218443"/>
              <a:gd name="connsiteX0" fmla="*/ 278809 w 437084"/>
              <a:gd name="connsiteY0" fmla="*/ 0 h 5218443"/>
              <a:gd name="connsiteX1" fmla="*/ 0 w 437084"/>
              <a:gd name="connsiteY1" fmla="*/ 5218443 h 5218443"/>
              <a:gd name="connsiteX0" fmla="*/ 228159 w 397678"/>
              <a:gd name="connsiteY0" fmla="*/ 0 h 5204655"/>
              <a:gd name="connsiteX1" fmla="*/ 0 w 397678"/>
              <a:gd name="connsiteY1" fmla="*/ 5204655 h 5204655"/>
              <a:gd name="connsiteX0" fmla="*/ 215320 w 387919"/>
              <a:gd name="connsiteY0" fmla="*/ 0 h 5223046"/>
              <a:gd name="connsiteX1" fmla="*/ 0 w 387919"/>
              <a:gd name="connsiteY1" fmla="*/ 5223046 h 5223046"/>
              <a:gd name="connsiteX0" fmla="*/ 211986 w 385402"/>
              <a:gd name="connsiteY0" fmla="*/ 0 h 5236155"/>
              <a:gd name="connsiteX1" fmla="*/ 1 w 385402"/>
              <a:gd name="connsiteY1" fmla="*/ 5236154 h 5236155"/>
              <a:gd name="connsiteX0" fmla="*/ 212114 w 340624"/>
              <a:gd name="connsiteY0" fmla="*/ 0 h 5236154"/>
              <a:gd name="connsiteX1" fmla="*/ 129 w 340624"/>
              <a:gd name="connsiteY1" fmla="*/ 5236154 h 5236154"/>
              <a:gd name="connsiteX0" fmla="*/ 209469 w 338368"/>
              <a:gd name="connsiteY0" fmla="*/ 0 h 5190052"/>
              <a:gd name="connsiteX1" fmla="*/ 130 w 338368"/>
              <a:gd name="connsiteY1" fmla="*/ 5190052 h 5190052"/>
              <a:gd name="connsiteX0" fmla="*/ 210464 w 336638"/>
              <a:gd name="connsiteY0" fmla="*/ 0 h 5190052"/>
              <a:gd name="connsiteX1" fmla="*/ 1125 w 336638"/>
              <a:gd name="connsiteY1" fmla="*/ 5190052 h 5190052"/>
              <a:gd name="connsiteX0" fmla="*/ 212077 w 335913"/>
              <a:gd name="connsiteY0" fmla="*/ 0 h 5190052"/>
              <a:gd name="connsiteX1" fmla="*/ 2738 w 335913"/>
              <a:gd name="connsiteY1" fmla="*/ 5190052 h 5190052"/>
              <a:gd name="connsiteX0" fmla="*/ 767820 w 844444"/>
              <a:gd name="connsiteY0" fmla="*/ 0 h 3481209"/>
              <a:gd name="connsiteX1" fmla="*/ 1496 w 844444"/>
              <a:gd name="connsiteY1" fmla="*/ 3481209 h 3481209"/>
              <a:gd name="connsiteX0" fmla="*/ 869106 w 927445"/>
              <a:gd name="connsiteY0" fmla="*/ 0 h 3481209"/>
              <a:gd name="connsiteX1" fmla="*/ 102782 w 927445"/>
              <a:gd name="connsiteY1" fmla="*/ 3481209 h 3481209"/>
              <a:gd name="connsiteX0" fmla="*/ 856207 w 914967"/>
              <a:gd name="connsiteY0" fmla="*/ 0 h 3507707"/>
              <a:gd name="connsiteX1" fmla="*/ 103490 w 914967"/>
              <a:gd name="connsiteY1" fmla="*/ 3507707 h 3507707"/>
              <a:gd name="connsiteX0" fmla="*/ 862058 w 920626"/>
              <a:gd name="connsiteY0" fmla="*/ 0 h 3483450"/>
              <a:gd name="connsiteX1" fmla="*/ 103169 w 920626"/>
              <a:gd name="connsiteY1" fmla="*/ 3483450 h 3483450"/>
              <a:gd name="connsiteX0" fmla="*/ 906111 w 960863"/>
              <a:gd name="connsiteY0" fmla="*/ 0 h 3483450"/>
              <a:gd name="connsiteX1" fmla="*/ 147222 w 960863"/>
              <a:gd name="connsiteY1" fmla="*/ 3483450 h 3483450"/>
              <a:gd name="connsiteX0" fmla="*/ 901032 w 955933"/>
              <a:gd name="connsiteY0" fmla="*/ 0 h 3494050"/>
              <a:gd name="connsiteX1" fmla="*/ 147586 w 955933"/>
              <a:gd name="connsiteY1" fmla="*/ 3494050 h 3494050"/>
              <a:gd name="connsiteX0" fmla="*/ 961997 w 1012650"/>
              <a:gd name="connsiteY0" fmla="*/ 0 h 3494050"/>
              <a:gd name="connsiteX1" fmla="*/ 208551 w 1012650"/>
              <a:gd name="connsiteY1" fmla="*/ 3494050 h 3494050"/>
              <a:gd name="connsiteX0" fmla="*/ 993577 w 1042357"/>
              <a:gd name="connsiteY0" fmla="*/ 0 h 3494050"/>
              <a:gd name="connsiteX1" fmla="*/ 240131 w 1042357"/>
              <a:gd name="connsiteY1" fmla="*/ 3494050 h 3494050"/>
              <a:gd name="connsiteX0" fmla="*/ 978596 w 1073767"/>
              <a:gd name="connsiteY0" fmla="*/ 0 h 3494050"/>
              <a:gd name="connsiteX1" fmla="*/ 225150 w 1073767"/>
              <a:gd name="connsiteY1" fmla="*/ 3494050 h 3494050"/>
              <a:gd name="connsiteX0" fmla="*/ 724516 w 831360"/>
              <a:gd name="connsiteY0" fmla="*/ 0 h 3135394"/>
              <a:gd name="connsiteX1" fmla="*/ 250090 w 831360"/>
              <a:gd name="connsiteY1" fmla="*/ 3135394 h 3135394"/>
              <a:gd name="connsiteX0" fmla="*/ 498731 w 650034"/>
              <a:gd name="connsiteY0" fmla="*/ 0 h 3135394"/>
              <a:gd name="connsiteX1" fmla="*/ 24305 w 650034"/>
              <a:gd name="connsiteY1" fmla="*/ 3135394 h 3135394"/>
              <a:gd name="connsiteX0" fmla="*/ 499443 w 635897"/>
              <a:gd name="connsiteY0" fmla="*/ 0 h 3135394"/>
              <a:gd name="connsiteX1" fmla="*/ 25017 w 635897"/>
              <a:gd name="connsiteY1" fmla="*/ 3135394 h 3135394"/>
              <a:gd name="connsiteX0" fmla="*/ 332760 w 486010"/>
              <a:gd name="connsiteY0" fmla="*/ 0 h 3036645"/>
              <a:gd name="connsiteX1" fmla="*/ 28695 w 486010"/>
              <a:gd name="connsiteY1" fmla="*/ 3036645 h 3036645"/>
              <a:gd name="connsiteX0" fmla="*/ 304065 w 628787"/>
              <a:gd name="connsiteY0" fmla="*/ 0 h 3036645"/>
              <a:gd name="connsiteX1" fmla="*/ 0 w 628787"/>
              <a:gd name="connsiteY1" fmla="*/ 3036645 h 3036645"/>
              <a:gd name="connsiteX0" fmla="*/ 222996 w 579367"/>
              <a:gd name="connsiteY0" fmla="*/ 0 h 2948511"/>
              <a:gd name="connsiteX1" fmla="*/ 0 w 579367"/>
              <a:gd name="connsiteY1" fmla="*/ 2948511 h 2948511"/>
              <a:gd name="connsiteX0" fmla="*/ 222996 w 548025"/>
              <a:gd name="connsiteY0" fmla="*/ 0 h 2948511"/>
              <a:gd name="connsiteX1" fmla="*/ 0 w 548025"/>
              <a:gd name="connsiteY1" fmla="*/ 2948511 h 2948511"/>
              <a:gd name="connsiteX0" fmla="*/ 222996 w 511474"/>
              <a:gd name="connsiteY0" fmla="*/ 0 h 2948511"/>
              <a:gd name="connsiteX1" fmla="*/ 0 w 511474"/>
              <a:gd name="connsiteY1" fmla="*/ 2948511 h 2948511"/>
              <a:gd name="connsiteX0" fmla="*/ 60768 w 410510"/>
              <a:gd name="connsiteY0" fmla="*/ 0 h 3079922"/>
              <a:gd name="connsiteX1" fmla="*/ -1 w 410510"/>
              <a:gd name="connsiteY1" fmla="*/ 3079922 h 3079922"/>
              <a:gd name="connsiteX0" fmla="*/ 60769 w 395456"/>
              <a:gd name="connsiteY0" fmla="*/ 0 h 3079922"/>
              <a:gd name="connsiteX1" fmla="*/ 0 w 395456"/>
              <a:gd name="connsiteY1" fmla="*/ 3079922 h 3079922"/>
              <a:gd name="connsiteX0" fmla="*/ 0 w 362509"/>
              <a:gd name="connsiteY0" fmla="*/ 0 h 2896523"/>
              <a:gd name="connsiteX1" fmla="*/ 2962 w 362509"/>
              <a:gd name="connsiteY1" fmla="*/ 2896523 h 289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509" h="2896523">
                <a:moveTo>
                  <a:pt x="0" y="0"/>
                </a:moveTo>
                <a:cubicBezTo>
                  <a:pt x="534054" y="1253546"/>
                  <a:pt x="428949" y="1569062"/>
                  <a:pt x="2962" y="2896523"/>
                </a:cubicBezTo>
              </a:path>
            </a:pathLst>
          </a:custGeom>
          <a:noFill/>
          <a:ln w="571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6BE1CBDF-9303-3F45-4579-EFD7AF474AC0}"/>
              </a:ext>
            </a:extLst>
          </p:cNvPr>
          <p:cNvSpPr/>
          <p:nvPr/>
        </p:nvSpPr>
        <p:spPr>
          <a:xfrm>
            <a:off x="1257610" y="2721640"/>
            <a:ext cx="2142" cy="445123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3119971 w 3119972"/>
              <a:gd name="connsiteY0" fmla="*/ 0 h 1275276"/>
              <a:gd name="connsiteX1" fmla="*/ 238231 w 3119972"/>
              <a:gd name="connsiteY1" fmla="*/ 1275276 h 1275276"/>
              <a:gd name="connsiteX0" fmla="*/ 3092077 w 3096505"/>
              <a:gd name="connsiteY0" fmla="*/ 0 h 1275276"/>
              <a:gd name="connsiteX1" fmla="*/ 210337 w 3096505"/>
              <a:gd name="connsiteY1" fmla="*/ 1275276 h 1275276"/>
              <a:gd name="connsiteX0" fmla="*/ 431888 w 513100"/>
              <a:gd name="connsiteY0" fmla="*/ 0 h 557764"/>
              <a:gd name="connsiteX1" fmla="*/ 513100 w 513100"/>
              <a:gd name="connsiteY1" fmla="*/ 557764 h 557764"/>
              <a:gd name="connsiteX0" fmla="*/ 0 w 81508"/>
              <a:gd name="connsiteY0" fmla="*/ 0 h 557764"/>
              <a:gd name="connsiteX1" fmla="*/ 81212 w 81508"/>
              <a:gd name="connsiteY1" fmla="*/ 557764 h 557764"/>
              <a:gd name="connsiteX0" fmla="*/ 0 w 81212"/>
              <a:gd name="connsiteY0" fmla="*/ 0 h 557764"/>
              <a:gd name="connsiteX1" fmla="*/ 81212 w 81212"/>
              <a:gd name="connsiteY1" fmla="*/ 557764 h 557764"/>
              <a:gd name="connsiteX0" fmla="*/ 10247 w 67415"/>
              <a:gd name="connsiteY0" fmla="*/ 0 h 598765"/>
              <a:gd name="connsiteX1" fmla="*/ 18525 w 67415"/>
              <a:gd name="connsiteY1" fmla="*/ 598765 h 598765"/>
              <a:gd name="connsiteX0" fmla="*/ 32157 w 40436"/>
              <a:gd name="connsiteY0" fmla="*/ 0 h 598765"/>
              <a:gd name="connsiteX1" fmla="*/ 40435 w 40436"/>
              <a:gd name="connsiteY1" fmla="*/ 598765 h 598765"/>
              <a:gd name="connsiteX0" fmla="*/ 961 w 9239"/>
              <a:gd name="connsiteY0" fmla="*/ 0 h 598765"/>
              <a:gd name="connsiteX1" fmla="*/ 9239 w 9239"/>
              <a:gd name="connsiteY1" fmla="*/ 598765 h 598765"/>
              <a:gd name="connsiteX0" fmla="*/ 2774 w 2774"/>
              <a:gd name="connsiteY0" fmla="*/ 0 h 10000"/>
              <a:gd name="connsiteX1" fmla="*/ 1866 w 2774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4" h="10000">
                <a:moveTo>
                  <a:pt x="2774" y="0"/>
                </a:moveTo>
                <a:cubicBezTo>
                  <a:pt x="-1818" y="9684"/>
                  <a:pt x="330" y="717"/>
                  <a:pt x="1866" y="10000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rme libre 4">
            <a:extLst>
              <a:ext uri="{FF2B5EF4-FFF2-40B4-BE49-F238E27FC236}">
                <a16:creationId xmlns:a16="http://schemas.microsoft.com/office/drawing/2014/main" id="{B57C3B7C-6097-4E79-E9CA-42EDDA090513}"/>
              </a:ext>
            </a:extLst>
          </p:cNvPr>
          <p:cNvSpPr/>
          <p:nvPr/>
        </p:nvSpPr>
        <p:spPr>
          <a:xfrm rot="10630794">
            <a:off x="538196" y="3537866"/>
            <a:ext cx="543274" cy="1330297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1 w 775321"/>
              <a:gd name="connsiteY0" fmla="*/ 0 h 4549594"/>
              <a:gd name="connsiteX1" fmla="*/ 475416 w 775321"/>
              <a:gd name="connsiteY1" fmla="*/ 4549594 h 4549594"/>
              <a:gd name="connsiteX0" fmla="*/ 0 w 679794"/>
              <a:gd name="connsiteY0" fmla="*/ 0 h 4549594"/>
              <a:gd name="connsiteX1" fmla="*/ 475415 w 679794"/>
              <a:gd name="connsiteY1" fmla="*/ 4549594 h 4549594"/>
              <a:gd name="connsiteX0" fmla="*/ 278810 w 438450"/>
              <a:gd name="connsiteY0" fmla="*/ 0 h 5218443"/>
              <a:gd name="connsiteX1" fmla="*/ 1 w 438450"/>
              <a:gd name="connsiteY1" fmla="*/ 5218443 h 5218443"/>
              <a:gd name="connsiteX0" fmla="*/ 278809 w 283038"/>
              <a:gd name="connsiteY0" fmla="*/ 0 h 5218443"/>
              <a:gd name="connsiteX1" fmla="*/ 0 w 283038"/>
              <a:gd name="connsiteY1" fmla="*/ 5218443 h 5218443"/>
              <a:gd name="connsiteX0" fmla="*/ 278809 w 278809"/>
              <a:gd name="connsiteY0" fmla="*/ 0 h 5218443"/>
              <a:gd name="connsiteX1" fmla="*/ 0 w 278809"/>
              <a:gd name="connsiteY1" fmla="*/ 5218443 h 5218443"/>
              <a:gd name="connsiteX0" fmla="*/ 278809 w 437084"/>
              <a:gd name="connsiteY0" fmla="*/ 0 h 5218443"/>
              <a:gd name="connsiteX1" fmla="*/ 0 w 437084"/>
              <a:gd name="connsiteY1" fmla="*/ 5218443 h 5218443"/>
              <a:gd name="connsiteX0" fmla="*/ 228159 w 397678"/>
              <a:gd name="connsiteY0" fmla="*/ 0 h 5204655"/>
              <a:gd name="connsiteX1" fmla="*/ 0 w 397678"/>
              <a:gd name="connsiteY1" fmla="*/ 5204655 h 5204655"/>
              <a:gd name="connsiteX0" fmla="*/ 215320 w 387919"/>
              <a:gd name="connsiteY0" fmla="*/ 0 h 5223046"/>
              <a:gd name="connsiteX1" fmla="*/ 0 w 387919"/>
              <a:gd name="connsiteY1" fmla="*/ 5223046 h 5223046"/>
              <a:gd name="connsiteX0" fmla="*/ 211986 w 385402"/>
              <a:gd name="connsiteY0" fmla="*/ 0 h 5236155"/>
              <a:gd name="connsiteX1" fmla="*/ 1 w 385402"/>
              <a:gd name="connsiteY1" fmla="*/ 5236154 h 5236155"/>
              <a:gd name="connsiteX0" fmla="*/ 212114 w 340624"/>
              <a:gd name="connsiteY0" fmla="*/ 0 h 5236154"/>
              <a:gd name="connsiteX1" fmla="*/ 129 w 340624"/>
              <a:gd name="connsiteY1" fmla="*/ 5236154 h 5236154"/>
              <a:gd name="connsiteX0" fmla="*/ 209469 w 338368"/>
              <a:gd name="connsiteY0" fmla="*/ 0 h 5190052"/>
              <a:gd name="connsiteX1" fmla="*/ 130 w 338368"/>
              <a:gd name="connsiteY1" fmla="*/ 5190052 h 5190052"/>
              <a:gd name="connsiteX0" fmla="*/ 210464 w 336638"/>
              <a:gd name="connsiteY0" fmla="*/ 0 h 5190052"/>
              <a:gd name="connsiteX1" fmla="*/ 1125 w 336638"/>
              <a:gd name="connsiteY1" fmla="*/ 5190052 h 5190052"/>
              <a:gd name="connsiteX0" fmla="*/ 212077 w 335913"/>
              <a:gd name="connsiteY0" fmla="*/ 0 h 5190052"/>
              <a:gd name="connsiteX1" fmla="*/ 2738 w 335913"/>
              <a:gd name="connsiteY1" fmla="*/ 5190052 h 5190052"/>
              <a:gd name="connsiteX0" fmla="*/ 767820 w 844444"/>
              <a:gd name="connsiteY0" fmla="*/ 0 h 3481209"/>
              <a:gd name="connsiteX1" fmla="*/ 1496 w 844444"/>
              <a:gd name="connsiteY1" fmla="*/ 3481209 h 3481209"/>
              <a:gd name="connsiteX0" fmla="*/ 869106 w 927445"/>
              <a:gd name="connsiteY0" fmla="*/ 0 h 3481209"/>
              <a:gd name="connsiteX1" fmla="*/ 102782 w 927445"/>
              <a:gd name="connsiteY1" fmla="*/ 3481209 h 3481209"/>
              <a:gd name="connsiteX0" fmla="*/ 856207 w 914967"/>
              <a:gd name="connsiteY0" fmla="*/ 0 h 3507707"/>
              <a:gd name="connsiteX1" fmla="*/ 103490 w 914967"/>
              <a:gd name="connsiteY1" fmla="*/ 3507707 h 3507707"/>
              <a:gd name="connsiteX0" fmla="*/ 862058 w 920626"/>
              <a:gd name="connsiteY0" fmla="*/ 0 h 3483450"/>
              <a:gd name="connsiteX1" fmla="*/ 103169 w 920626"/>
              <a:gd name="connsiteY1" fmla="*/ 3483450 h 3483450"/>
              <a:gd name="connsiteX0" fmla="*/ 906111 w 960863"/>
              <a:gd name="connsiteY0" fmla="*/ 0 h 3483450"/>
              <a:gd name="connsiteX1" fmla="*/ 147222 w 960863"/>
              <a:gd name="connsiteY1" fmla="*/ 3483450 h 3483450"/>
              <a:gd name="connsiteX0" fmla="*/ 901032 w 955933"/>
              <a:gd name="connsiteY0" fmla="*/ 0 h 3494050"/>
              <a:gd name="connsiteX1" fmla="*/ 147586 w 955933"/>
              <a:gd name="connsiteY1" fmla="*/ 3494050 h 3494050"/>
              <a:gd name="connsiteX0" fmla="*/ 961997 w 1012650"/>
              <a:gd name="connsiteY0" fmla="*/ 0 h 3494050"/>
              <a:gd name="connsiteX1" fmla="*/ 208551 w 1012650"/>
              <a:gd name="connsiteY1" fmla="*/ 3494050 h 3494050"/>
              <a:gd name="connsiteX0" fmla="*/ 993577 w 1042357"/>
              <a:gd name="connsiteY0" fmla="*/ 0 h 3494050"/>
              <a:gd name="connsiteX1" fmla="*/ 240131 w 1042357"/>
              <a:gd name="connsiteY1" fmla="*/ 3494050 h 3494050"/>
              <a:gd name="connsiteX0" fmla="*/ 978596 w 1073767"/>
              <a:gd name="connsiteY0" fmla="*/ 0 h 3494050"/>
              <a:gd name="connsiteX1" fmla="*/ 225150 w 1073767"/>
              <a:gd name="connsiteY1" fmla="*/ 3494050 h 3494050"/>
              <a:gd name="connsiteX0" fmla="*/ 724516 w 831360"/>
              <a:gd name="connsiteY0" fmla="*/ 0 h 3135394"/>
              <a:gd name="connsiteX1" fmla="*/ 250090 w 831360"/>
              <a:gd name="connsiteY1" fmla="*/ 3135394 h 3135394"/>
              <a:gd name="connsiteX0" fmla="*/ 498731 w 650034"/>
              <a:gd name="connsiteY0" fmla="*/ 0 h 3135394"/>
              <a:gd name="connsiteX1" fmla="*/ 24305 w 650034"/>
              <a:gd name="connsiteY1" fmla="*/ 3135394 h 3135394"/>
              <a:gd name="connsiteX0" fmla="*/ 499443 w 635897"/>
              <a:gd name="connsiteY0" fmla="*/ 0 h 3135394"/>
              <a:gd name="connsiteX1" fmla="*/ 25017 w 635897"/>
              <a:gd name="connsiteY1" fmla="*/ 3135394 h 3135394"/>
              <a:gd name="connsiteX0" fmla="*/ 332760 w 486010"/>
              <a:gd name="connsiteY0" fmla="*/ 0 h 3036645"/>
              <a:gd name="connsiteX1" fmla="*/ 28695 w 486010"/>
              <a:gd name="connsiteY1" fmla="*/ 3036645 h 3036645"/>
              <a:gd name="connsiteX0" fmla="*/ 304065 w 628787"/>
              <a:gd name="connsiteY0" fmla="*/ 0 h 3036645"/>
              <a:gd name="connsiteX1" fmla="*/ 0 w 628787"/>
              <a:gd name="connsiteY1" fmla="*/ 3036645 h 3036645"/>
              <a:gd name="connsiteX0" fmla="*/ 222996 w 579367"/>
              <a:gd name="connsiteY0" fmla="*/ 0 h 2948511"/>
              <a:gd name="connsiteX1" fmla="*/ 0 w 579367"/>
              <a:gd name="connsiteY1" fmla="*/ 2948511 h 2948511"/>
              <a:gd name="connsiteX0" fmla="*/ 222996 w 548025"/>
              <a:gd name="connsiteY0" fmla="*/ 0 h 2948511"/>
              <a:gd name="connsiteX1" fmla="*/ 0 w 548025"/>
              <a:gd name="connsiteY1" fmla="*/ 2948511 h 2948511"/>
              <a:gd name="connsiteX0" fmla="*/ 222996 w 511474"/>
              <a:gd name="connsiteY0" fmla="*/ 0 h 2948511"/>
              <a:gd name="connsiteX1" fmla="*/ 0 w 511474"/>
              <a:gd name="connsiteY1" fmla="*/ 2948511 h 2948511"/>
              <a:gd name="connsiteX0" fmla="*/ 60768 w 410510"/>
              <a:gd name="connsiteY0" fmla="*/ 0 h 3079922"/>
              <a:gd name="connsiteX1" fmla="*/ -1 w 410510"/>
              <a:gd name="connsiteY1" fmla="*/ 3079922 h 3079922"/>
              <a:gd name="connsiteX0" fmla="*/ 60769 w 395456"/>
              <a:gd name="connsiteY0" fmla="*/ 0 h 3079922"/>
              <a:gd name="connsiteX1" fmla="*/ 0 w 395456"/>
              <a:gd name="connsiteY1" fmla="*/ 3079922 h 3079922"/>
              <a:gd name="connsiteX0" fmla="*/ 0 w 362509"/>
              <a:gd name="connsiteY0" fmla="*/ 0 h 2896523"/>
              <a:gd name="connsiteX1" fmla="*/ 2962 w 362509"/>
              <a:gd name="connsiteY1" fmla="*/ 2896523 h 289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509" h="2896523">
                <a:moveTo>
                  <a:pt x="0" y="0"/>
                </a:moveTo>
                <a:cubicBezTo>
                  <a:pt x="534054" y="1253546"/>
                  <a:pt x="428949" y="1569062"/>
                  <a:pt x="2962" y="2896523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8928DA1F-B8E8-BFE7-E233-9F80E59769B4}"/>
              </a:ext>
            </a:extLst>
          </p:cNvPr>
          <p:cNvSpPr/>
          <p:nvPr/>
        </p:nvSpPr>
        <p:spPr>
          <a:xfrm rot="10800000">
            <a:off x="281671" y="2737526"/>
            <a:ext cx="853444" cy="2093971"/>
          </a:xfrm>
          <a:custGeom>
            <a:avLst/>
            <a:gdLst>
              <a:gd name="connsiteX0" fmla="*/ 0 w 2493819"/>
              <a:gd name="connsiteY0" fmla="*/ 0 h 1459905"/>
              <a:gd name="connsiteX1" fmla="*/ 201881 w 2493819"/>
              <a:gd name="connsiteY1" fmla="*/ 890649 h 1459905"/>
              <a:gd name="connsiteX2" fmla="*/ 1033154 w 2493819"/>
              <a:gd name="connsiteY2" fmla="*/ 1413163 h 1459905"/>
              <a:gd name="connsiteX3" fmla="*/ 1793174 w 2493819"/>
              <a:gd name="connsiteY3" fmla="*/ 1413163 h 1459905"/>
              <a:gd name="connsiteX4" fmla="*/ 2493819 w 2493819"/>
              <a:gd name="connsiteY4" fmla="*/ 1223158 h 1459905"/>
              <a:gd name="connsiteX0" fmla="*/ 0 w 2493819"/>
              <a:gd name="connsiteY0" fmla="*/ 0 h 1536842"/>
              <a:gd name="connsiteX1" fmla="*/ 201881 w 2493819"/>
              <a:gd name="connsiteY1" fmla="*/ 890649 h 1536842"/>
              <a:gd name="connsiteX2" fmla="*/ 1009403 w 2493819"/>
              <a:gd name="connsiteY2" fmla="*/ 1508165 h 1536842"/>
              <a:gd name="connsiteX3" fmla="*/ 1793174 w 2493819"/>
              <a:gd name="connsiteY3" fmla="*/ 1413163 h 1536842"/>
              <a:gd name="connsiteX4" fmla="*/ 2493819 w 2493819"/>
              <a:gd name="connsiteY4" fmla="*/ 1223158 h 1536842"/>
              <a:gd name="connsiteX0" fmla="*/ 0 w 2493819"/>
              <a:gd name="connsiteY0" fmla="*/ 0 h 1556744"/>
              <a:gd name="connsiteX1" fmla="*/ 201881 w 2493819"/>
              <a:gd name="connsiteY1" fmla="*/ 890649 h 1556744"/>
              <a:gd name="connsiteX2" fmla="*/ 1009403 w 2493819"/>
              <a:gd name="connsiteY2" fmla="*/ 1508165 h 1556744"/>
              <a:gd name="connsiteX3" fmla="*/ 1793174 w 2493819"/>
              <a:gd name="connsiteY3" fmla="*/ 1484415 h 1556744"/>
              <a:gd name="connsiteX4" fmla="*/ 2493819 w 2493819"/>
              <a:gd name="connsiteY4" fmla="*/ 1223158 h 1556744"/>
              <a:gd name="connsiteX0" fmla="*/ 0 w 2493819"/>
              <a:gd name="connsiteY0" fmla="*/ 0 h 1556744"/>
              <a:gd name="connsiteX1" fmla="*/ 1009403 w 2493819"/>
              <a:gd name="connsiteY1" fmla="*/ 1508165 h 1556744"/>
              <a:gd name="connsiteX2" fmla="*/ 1793174 w 2493819"/>
              <a:gd name="connsiteY2" fmla="*/ 1484415 h 1556744"/>
              <a:gd name="connsiteX3" fmla="*/ 2493819 w 2493819"/>
              <a:gd name="connsiteY3" fmla="*/ 1223158 h 1556744"/>
              <a:gd name="connsiteX0" fmla="*/ 0 w 2493819"/>
              <a:gd name="connsiteY0" fmla="*/ 0 h 1484414"/>
              <a:gd name="connsiteX1" fmla="*/ 1793174 w 2493819"/>
              <a:gd name="connsiteY1" fmla="*/ 1484415 h 1484414"/>
              <a:gd name="connsiteX2" fmla="*/ 2493819 w 2493819"/>
              <a:gd name="connsiteY2" fmla="*/ 1223158 h 1484414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493819"/>
              <a:gd name="connsiteY0" fmla="*/ 0 h 1427968"/>
              <a:gd name="connsiteX1" fmla="*/ 2493819 w 2493819"/>
              <a:gd name="connsiteY1" fmla="*/ 1223158 h 1427968"/>
              <a:gd name="connsiteX0" fmla="*/ 0 w 2493819"/>
              <a:gd name="connsiteY0" fmla="*/ 0 h 1223158"/>
              <a:gd name="connsiteX1" fmla="*/ 2493819 w 2493819"/>
              <a:gd name="connsiteY1" fmla="*/ 1223158 h 1223158"/>
              <a:gd name="connsiteX0" fmla="*/ 0 w 2524929"/>
              <a:gd name="connsiteY0" fmla="*/ 0 h 2415567"/>
              <a:gd name="connsiteX1" fmla="*/ 2493819 w 2524929"/>
              <a:gd name="connsiteY1" fmla="*/ 1223158 h 2415567"/>
              <a:gd name="connsiteX0" fmla="*/ 0 w 2493819"/>
              <a:gd name="connsiteY0" fmla="*/ 0 h 2053781"/>
              <a:gd name="connsiteX1" fmla="*/ 2493819 w 2493819"/>
              <a:gd name="connsiteY1" fmla="*/ 1223158 h 2053781"/>
              <a:gd name="connsiteX0" fmla="*/ 0 w 5174922"/>
              <a:gd name="connsiteY0" fmla="*/ 0 h 5700879"/>
              <a:gd name="connsiteX1" fmla="*/ 5174922 w 5174922"/>
              <a:gd name="connsiteY1" fmla="*/ 5484918 h 5700879"/>
              <a:gd name="connsiteX0" fmla="*/ 0 w 2493819"/>
              <a:gd name="connsiteY0" fmla="*/ 0 h 3143557"/>
              <a:gd name="connsiteX1" fmla="*/ 2493819 w 2493819"/>
              <a:gd name="connsiteY1" fmla="*/ 2695719 h 3143557"/>
              <a:gd name="connsiteX0" fmla="*/ 0 w 2139420"/>
              <a:gd name="connsiteY0" fmla="*/ 0 h 3591748"/>
              <a:gd name="connsiteX1" fmla="*/ 2139420 w 2139420"/>
              <a:gd name="connsiteY1" fmla="*/ 3215445 h 3591748"/>
              <a:gd name="connsiteX0" fmla="*/ 0 w 2416776"/>
              <a:gd name="connsiteY0" fmla="*/ 0 h 3963665"/>
              <a:gd name="connsiteX1" fmla="*/ 2416776 w 2416776"/>
              <a:gd name="connsiteY1" fmla="*/ 3631227 h 3963665"/>
              <a:gd name="connsiteX0" fmla="*/ 0 w 2046969"/>
              <a:gd name="connsiteY0" fmla="*/ 0 h 4585331"/>
              <a:gd name="connsiteX1" fmla="*/ 2046969 w 2046969"/>
              <a:gd name="connsiteY1" fmla="*/ 4306872 h 4585331"/>
              <a:gd name="connsiteX0" fmla="*/ 125680 w 2172649"/>
              <a:gd name="connsiteY0" fmla="*/ 0 h 4531620"/>
              <a:gd name="connsiteX1" fmla="*/ 2172649 w 2172649"/>
              <a:gd name="connsiteY1" fmla="*/ 4306872 h 4531620"/>
              <a:gd name="connsiteX0" fmla="*/ 168668 w 2215637"/>
              <a:gd name="connsiteY0" fmla="*/ 0 h 4306872"/>
              <a:gd name="connsiteX1" fmla="*/ 2215637 w 2215637"/>
              <a:gd name="connsiteY1" fmla="*/ 4306872 h 4306872"/>
              <a:gd name="connsiteX0" fmla="*/ 166357 w 2244143"/>
              <a:gd name="connsiteY0" fmla="*/ 0 h 4237574"/>
              <a:gd name="connsiteX1" fmla="*/ 2244144 w 2244143"/>
              <a:gd name="connsiteY1" fmla="*/ 4237574 h 4237574"/>
              <a:gd name="connsiteX0" fmla="*/ 168519 w 2246306"/>
              <a:gd name="connsiteY0" fmla="*/ 0 h 4237574"/>
              <a:gd name="connsiteX1" fmla="*/ 2246306 w 2246306"/>
              <a:gd name="connsiteY1" fmla="*/ 4237574 h 4237574"/>
              <a:gd name="connsiteX0" fmla="*/ 106610 w 2184397"/>
              <a:gd name="connsiteY0" fmla="*/ 0 h 4237574"/>
              <a:gd name="connsiteX1" fmla="*/ 2184397 w 2184397"/>
              <a:gd name="connsiteY1" fmla="*/ 4237574 h 4237574"/>
              <a:gd name="connsiteX0" fmla="*/ 92183 w 2169970"/>
              <a:gd name="connsiteY0" fmla="*/ 0 h 4237574"/>
              <a:gd name="connsiteX1" fmla="*/ 2169970 w 2169970"/>
              <a:gd name="connsiteY1" fmla="*/ 4237574 h 4237574"/>
              <a:gd name="connsiteX0" fmla="*/ 148444 w 1526038"/>
              <a:gd name="connsiteY0" fmla="*/ 0 h 4948767"/>
              <a:gd name="connsiteX1" fmla="*/ 1526039 w 1526038"/>
              <a:gd name="connsiteY1" fmla="*/ 4948767 h 4948767"/>
              <a:gd name="connsiteX0" fmla="*/ 58276 w 1530434"/>
              <a:gd name="connsiteY0" fmla="*/ 0 h 4948767"/>
              <a:gd name="connsiteX1" fmla="*/ 1435871 w 1530434"/>
              <a:gd name="connsiteY1" fmla="*/ 4948767 h 4948767"/>
              <a:gd name="connsiteX0" fmla="*/ 61561 w 1394472"/>
              <a:gd name="connsiteY0" fmla="*/ 0 h 5230727"/>
              <a:gd name="connsiteX1" fmla="*/ 1294767 w 1394472"/>
              <a:gd name="connsiteY1" fmla="*/ 5230727 h 5230727"/>
              <a:gd name="connsiteX0" fmla="*/ 57666 w 1557466"/>
              <a:gd name="connsiteY0" fmla="*/ 0 h 5152658"/>
              <a:gd name="connsiteX1" fmla="*/ 1463862 w 1557466"/>
              <a:gd name="connsiteY1" fmla="*/ 5152658 h 5152658"/>
              <a:gd name="connsiteX0" fmla="*/ 60405 w 1440527"/>
              <a:gd name="connsiteY0" fmla="*/ 0 h 4972742"/>
              <a:gd name="connsiteX1" fmla="*/ 1342630 w 1440527"/>
              <a:gd name="connsiteY1" fmla="*/ 4972742 h 4972742"/>
              <a:gd name="connsiteX0" fmla="*/ 44352 w 2345497"/>
              <a:gd name="connsiteY0" fmla="*/ 0 h 3802139"/>
              <a:gd name="connsiteX1" fmla="*/ 2272951 w 2345497"/>
              <a:gd name="connsiteY1" fmla="*/ 3802139 h 3802139"/>
              <a:gd name="connsiteX0" fmla="*/ 0 w 2351051"/>
              <a:gd name="connsiteY0" fmla="*/ 0 h 3802139"/>
              <a:gd name="connsiteX1" fmla="*/ 2228599 w 2351051"/>
              <a:gd name="connsiteY1" fmla="*/ 3802139 h 3802139"/>
              <a:gd name="connsiteX0" fmla="*/ 0 w 2348456"/>
              <a:gd name="connsiteY0" fmla="*/ 0 h 3802139"/>
              <a:gd name="connsiteX1" fmla="*/ 2228599 w 2348456"/>
              <a:gd name="connsiteY1" fmla="*/ 3802139 h 3802139"/>
              <a:gd name="connsiteX0" fmla="*/ 1 w 2519742"/>
              <a:gd name="connsiteY0" fmla="*/ 1 h 3578745"/>
              <a:gd name="connsiteX1" fmla="*/ 2408645 w 2519742"/>
              <a:gd name="connsiteY1" fmla="*/ 3578745 h 3578745"/>
              <a:gd name="connsiteX0" fmla="*/ 0 w 2517996"/>
              <a:gd name="connsiteY0" fmla="*/ 1525 h 3580269"/>
              <a:gd name="connsiteX1" fmla="*/ 2408644 w 2517996"/>
              <a:gd name="connsiteY1" fmla="*/ 3580269 h 3580269"/>
              <a:gd name="connsiteX0" fmla="*/ 0 w 2512120"/>
              <a:gd name="connsiteY0" fmla="*/ 0 h 3578744"/>
              <a:gd name="connsiteX1" fmla="*/ 2408644 w 2512120"/>
              <a:gd name="connsiteY1" fmla="*/ 3578744 h 3578744"/>
              <a:gd name="connsiteX0" fmla="*/ 1 w 1502979"/>
              <a:gd name="connsiteY0" fmla="*/ 0 h 4161361"/>
              <a:gd name="connsiteX1" fmla="*/ 1328769 w 1502979"/>
              <a:gd name="connsiteY1" fmla="*/ 4161361 h 4161361"/>
              <a:gd name="connsiteX0" fmla="*/ 0 w 1488229"/>
              <a:gd name="connsiteY0" fmla="*/ 0 h 4161361"/>
              <a:gd name="connsiteX1" fmla="*/ 1328768 w 1488229"/>
              <a:gd name="connsiteY1" fmla="*/ 4161361 h 4161361"/>
              <a:gd name="connsiteX0" fmla="*/ 1 w 775321"/>
              <a:gd name="connsiteY0" fmla="*/ 0 h 4549594"/>
              <a:gd name="connsiteX1" fmla="*/ 475416 w 775321"/>
              <a:gd name="connsiteY1" fmla="*/ 4549594 h 4549594"/>
              <a:gd name="connsiteX0" fmla="*/ 0 w 679794"/>
              <a:gd name="connsiteY0" fmla="*/ 0 h 4549594"/>
              <a:gd name="connsiteX1" fmla="*/ 475415 w 679794"/>
              <a:gd name="connsiteY1" fmla="*/ 4549594 h 4549594"/>
              <a:gd name="connsiteX0" fmla="*/ 278810 w 438450"/>
              <a:gd name="connsiteY0" fmla="*/ 0 h 5218443"/>
              <a:gd name="connsiteX1" fmla="*/ 1 w 438450"/>
              <a:gd name="connsiteY1" fmla="*/ 5218443 h 5218443"/>
              <a:gd name="connsiteX0" fmla="*/ 278809 w 283038"/>
              <a:gd name="connsiteY0" fmla="*/ 0 h 5218443"/>
              <a:gd name="connsiteX1" fmla="*/ 0 w 283038"/>
              <a:gd name="connsiteY1" fmla="*/ 5218443 h 5218443"/>
              <a:gd name="connsiteX0" fmla="*/ 278809 w 278809"/>
              <a:gd name="connsiteY0" fmla="*/ 0 h 5218443"/>
              <a:gd name="connsiteX1" fmla="*/ 0 w 278809"/>
              <a:gd name="connsiteY1" fmla="*/ 5218443 h 5218443"/>
              <a:gd name="connsiteX0" fmla="*/ 278809 w 437084"/>
              <a:gd name="connsiteY0" fmla="*/ 0 h 5218443"/>
              <a:gd name="connsiteX1" fmla="*/ 0 w 437084"/>
              <a:gd name="connsiteY1" fmla="*/ 5218443 h 5218443"/>
              <a:gd name="connsiteX0" fmla="*/ 228159 w 397678"/>
              <a:gd name="connsiteY0" fmla="*/ 0 h 5204655"/>
              <a:gd name="connsiteX1" fmla="*/ 0 w 397678"/>
              <a:gd name="connsiteY1" fmla="*/ 5204655 h 5204655"/>
              <a:gd name="connsiteX0" fmla="*/ 215320 w 387919"/>
              <a:gd name="connsiteY0" fmla="*/ 0 h 5223046"/>
              <a:gd name="connsiteX1" fmla="*/ 0 w 387919"/>
              <a:gd name="connsiteY1" fmla="*/ 5223046 h 5223046"/>
              <a:gd name="connsiteX0" fmla="*/ 211986 w 385402"/>
              <a:gd name="connsiteY0" fmla="*/ 0 h 5236155"/>
              <a:gd name="connsiteX1" fmla="*/ 1 w 385402"/>
              <a:gd name="connsiteY1" fmla="*/ 5236154 h 5236155"/>
              <a:gd name="connsiteX0" fmla="*/ 212114 w 340624"/>
              <a:gd name="connsiteY0" fmla="*/ 0 h 5236154"/>
              <a:gd name="connsiteX1" fmla="*/ 129 w 340624"/>
              <a:gd name="connsiteY1" fmla="*/ 5236154 h 5236154"/>
              <a:gd name="connsiteX0" fmla="*/ 209469 w 338368"/>
              <a:gd name="connsiteY0" fmla="*/ 0 h 5190052"/>
              <a:gd name="connsiteX1" fmla="*/ 130 w 338368"/>
              <a:gd name="connsiteY1" fmla="*/ 5190052 h 5190052"/>
              <a:gd name="connsiteX0" fmla="*/ 210464 w 336638"/>
              <a:gd name="connsiteY0" fmla="*/ 0 h 5190052"/>
              <a:gd name="connsiteX1" fmla="*/ 1125 w 336638"/>
              <a:gd name="connsiteY1" fmla="*/ 5190052 h 5190052"/>
              <a:gd name="connsiteX0" fmla="*/ 212077 w 335913"/>
              <a:gd name="connsiteY0" fmla="*/ 0 h 5190052"/>
              <a:gd name="connsiteX1" fmla="*/ 2738 w 335913"/>
              <a:gd name="connsiteY1" fmla="*/ 5190052 h 5190052"/>
              <a:gd name="connsiteX0" fmla="*/ 767820 w 844444"/>
              <a:gd name="connsiteY0" fmla="*/ 0 h 3481209"/>
              <a:gd name="connsiteX1" fmla="*/ 1496 w 844444"/>
              <a:gd name="connsiteY1" fmla="*/ 3481209 h 3481209"/>
              <a:gd name="connsiteX0" fmla="*/ 869106 w 927445"/>
              <a:gd name="connsiteY0" fmla="*/ 0 h 3481209"/>
              <a:gd name="connsiteX1" fmla="*/ 102782 w 927445"/>
              <a:gd name="connsiteY1" fmla="*/ 3481209 h 3481209"/>
              <a:gd name="connsiteX0" fmla="*/ 856207 w 914967"/>
              <a:gd name="connsiteY0" fmla="*/ 0 h 3507707"/>
              <a:gd name="connsiteX1" fmla="*/ 103490 w 914967"/>
              <a:gd name="connsiteY1" fmla="*/ 3507707 h 3507707"/>
              <a:gd name="connsiteX0" fmla="*/ 862058 w 920626"/>
              <a:gd name="connsiteY0" fmla="*/ 0 h 3483450"/>
              <a:gd name="connsiteX1" fmla="*/ 103169 w 920626"/>
              <a:gd name="connsiteY1" fmla="*/ 3483450 h 3483450"/>
              <a:gd name="connsiteX0" fmla="*/ 906111 w 960863"/>
              <a:gd name="connsiteY0" fmla="*/ 0 h 3483450"/>
              <a:gd name="connsiteX1" fmla="*/ 147222 w 960863"/>
              <a:gd name="connsiteY1" fmla="*/ 3483450 h 3483450"/>
              <a:gd name="connsiteX0" fmla="*/ 901032 w 955933"/>
              <a:gd name="connsiteY0" fmla="*/ 0 h 3494050"/>
              <a:gd name="connsiteX1" fmla="*/ 147586 w 955933"/>
              <a:gd name="connsiteY1" fmla="*/ 3494050 h 3494050"/>
              <a:gd name="connsiteX0" fmla="*/ 961997 w 1012650"/>
              <a:gd name="connsiteY0" fmla="*/ 0 h 3494050"/>
              <a:gd name="connsiteX1" fmla="*/ 208551 w 1012650"/>
              <a:gd name="connsiteY1" fmla="*/ 3494050 h 3494050"/>
              <a:gd name="connsiteX0" fmla="*/ 993577 w 1042357"/>
              <a:gd name="connsiteY0" fmla="*/ 0 h 3494050"/>
              <a:gd name="connsiteX1" fmla="*/ 240131 w 1042357"/>
              <a:gd name="connsiteY1" fmla="*/ 3494050 h 3494050"/>
              <a:gd name="connsiteX0" fmla="*/ 978596 w 1073767"/>
              <a:gd name="connsiteY0" fmla="*/ 0 h 3494050"/>
              <a:gd name="connsiteX1" fmla="*/ 225150 w 1073767"/>
              <a:gd name="connsiteY1" fmla="*/ 3494050 h 3494050"/>
              <a:gd name="connsiteX0" fmla="*/ 724516 w 831360"/>
              <a:gd name="connsiteY0" fmla="*/ 0 h 3135394"/>
              <a:gd name="connsiteX1" fmla="*/ 250090 w 831360"/>
              <a:gd name="connsiteY1" fmla="*/ 3135394 h 3135394"/>
              <a:gd name="connsiteX0" fmla="*/ 498731 w 650034"/>
              <a:gd name="connsiteY0" fmla="*/ 0 h 3135394"/>
              <a:gd name="connsiteX1" fmla="*/ 24305 w 650034"/>
              <a:gd name="connsiteY1" fmla="*/ 3135394 h 3135394"/>
              <a:gd name="connsiteX0" fmla="*/ 499443 w 635897"/>
              <a:gd name="connsiteY0" fmla="*/ 0 h 3135394"/>
              <a:gd name="connsiteX1" fmla="*/ 25017 w 635897"/>
              <a:gd name="connsiteY1" fmla="*/ 3135394 h 3135394"/>
              <a:gd name="connsiteX0" fmla="*/ 332760 w 486010"/>
              <a:gd name="connsiteY0" fmla="*/ 0 h 3036645"/>
              <a:gd name="connsiteX1" fmla="*/ 28695 w 486010"/>
              <a:gd name="connsiteY1" fmla="*/ 3036645 h 3036645"/>
              <a:gd name="connsiteX0" fmla="*/ 304065 w 628787"/>
              <a:gd name="connsiteY0" fmla="*/ 0 h 3036645"/>
              <a:gd name="connsiteX1" fmla="*/ 0 w 628787"/>
              <a:gd name="connsiteY1" fmla="*/ 3036645 h 3036645"/>
              <a:gd name="connsiteX0" fmla="*/ 222996 w 579367"/>
              <a:gd name="connsiteY0" fmla="*/ 0 h 2948511"/>
              <a:gd name="connsiteX1" fmla="*/ 0 w 579367"/>
              <a:gd name="connsiteY1" fmla="*/ 2948511 h 2948511"/>
              <a:gd name="connsiteX0" fmla="*/ 222996 w 548025"/>
              <a:gd name="connsiteY0" fmla="*/ 0 h 2948511"/>
              <a:gd name="connsiteX1" fmla="*/ 0 w 548025"/>
              <a:gd name="connsiteY1" fmla="*/ 2948511 h 2948511"/>
              <a:gd name="connsiteX0" fmla="*/ 222996 w 511474"/>
              <a:gd name="connsiteY0" fmla="*/ 0 h 2948511"/>
              <a:gd name="connsiteX1" fmla="*/ 0 w 511474"/>
              <a:gd name="connsiteY1" fmla="*/ 2948511 h 2948511"/>
              <a:gd name="connsiteX0" fmla="*/ 60768 w 410510"/>
              <a:gd name="connsiteY0" fmla="*/ 0 h 3079922"/>
              <a:gd name="connsiteX1" fmla="*/ -1 w 410510"/>
              <a:gd name="connsiteY1" fmla="*/ 3079922 h 3079922"/>
              <a:gd name="connsiteX0" fmla="*/ 60769 w 395456"/>
              <a:gd name="connsiteY0" fmla="*/ 0 h 3079922"/>
              <a:gd name="connsiteX1" fmla="*/ 0 w 395456"/>
              <a:gd name="connsiteY1" fmla="*/ 3079922 h 3079922"/>
              <a:gd name="connsiteX0" fmla="*/ 0 w 362509"/>
              <a:gd name="connsiteY0" fmla="*/ 0 h 2896523"/>
              <a:gd name="connsiteX1" fmla="*/ 2962 w 362509"/>
              <a:gd name="connsiteY1" fmla="*/ 2896523 h 289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509" h="2896523">
                <a:moveTo>
                  <a:pt x="0" y="0"/>
                </a:moveTo>
                <a:cubicBezTo>
                  <a:pt x="534054" y="1253546"/>
                  <a:pt x="428949" y="1569062"/>
                  <a:pt x="2962" y="2896523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6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F76FC6B-9918-C0A9-1AF9-26341F461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184150"/>
            <a:ext cx="4813300" cy="64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4C1A56-C2BB-0475-3609-1E93DD60FBCA}"/>
              </a:ext>
            </a:extLst>
          </p:cNvPr>
          <p:cNvSpPr txBox="1">
            <a:spLocks/>
          </p:cNvSpPr>
          <p:nvPr/>
        </p:nvSpPr>
        <p:spPr>
          <a:xfrm>
            <a:off x="520700" y="928552"/>
            <a:ext cx="6400800" cy="5427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any environmental issue is pursued to its origins, it reveals an inescapable truth – that the root cause of the crisis is not to be found in how men interact with nature, but in how they interact with each other – that, to solve the environmental crisis we must solve the problems of poverty, racial injustice and war.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-Barry Commoner, 1973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79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00975" y="1311580"/>
            <a:ext cx="2757204" cy="2757204"/>
          </a:xfrm>
          <a:prstGeom prst="ellipse">
            <a:avLst/>
          </a:prstGeom>
          <a:solidFill>
            <a:schemeClr val="accent3">
              <a:alpha val="72688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Economy</a:t>
            </a:r>
          </a:p>
        </p:txBody>
      </p:sp>
      <p:sp>
        <p:nvSpPr>
          <p:cNvPr id="7" name="Oval 6"/>
          <p:cNvSpPr/>
          <p:nvPr/>
        </p:nvSpPr>
        <p:spPr>
          <a:xfrm>
            <a:off x="1312144" y="3007267"/>
            <a:ext cx="2788073" cy="2667192"/>
          </a:xfrm>
          <a:prstGeom prst="ellipse">
            <a:avLst/>
          </a:prstGeom>
          <a:solidFill>
            <a:schemeClr val="accent2">
              <a:alpha val="66016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Society</a:t>
            </a:r>
          </a:p>
        </p:txBody>
      </p:sp>
      <p:sp>
        <p:nvSpPr>
          <p:cNvPr id="8" name="Oval 7"/>
          <p:cNvSpPr/>
          <p:nvPr/>
        </p:nvSpPr>
        <p:spPr>
          <a:xfrm>
            <a:off x="2324325" y="1311580"/>
            <a:ext cx="2757204" cy="2757204"/>
          </a:xfrm>
          <a:prstGeom prst="ellipse">
            <a:avLst/>
          </a:prstGeom>
          <a:solidFill>
            <a:schemeClr val="accent6">
              <a:alpha val="72038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3809" y="582667"/>
            <a:ext cx="3956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Competing interests view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47292" y="658590"/>
            <a:ext cx="2456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Ecological view</a:t>
            </a:r>
          </a:p>
        </p:txBody>
      </p:sp>
      <p:sp>
        <p:nvSpPr>
          <p:cNvPr id="16" name="Oval 15"/>
          <p:cNvSpPr/>
          <p:nvPr/>
        </p:nvSpPr>
        <p:spPr>
          <a:xfrm>
            <a:off x="7407996" y="1436115"/>
            <a:ext cx="4134970" cy="41349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82438" y="2584998"/>
            <a:ext cx="2986087" cy="298608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874793" y="4369708"/>
            <a:ext cx="1201377" cy="120137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3054" y="1920097"/>
            <a:ext cx="2001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Earth 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93733" y="3277298"/>
            <a:ext cx="1763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society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99554" y="4770341"/>
            <a:ext cx="1151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Economy</a:t>
            </a:r>
          </a:p>
        </p:txBody>
      </p:sp>
    </p:spTree>
    <p:extLst>
      <p:ext uri="{BB962C8B-B14F-4D97-AF65-F5344CB8AC3E}">
        <p14:creationId xmlns:p14="http://schemas.microsoft.com/office/powerpoint/2010/main" val="116571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5" grpId="0" animBg="1"/>
      <p:bldP spid="14" grpId="0" animBg="1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BB108-04B9-B08B-5F10-FECB1329C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846-5D24-BD3F-ED2A-7CE6191B1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Joint tripartite and UNEP statement on definition of “One Health”">
            <a:extLst>
              <a:ext uri="{FF2B5EF4-FFF2-40B4-BE49-F238E27FC236}">
                <a16:creationId xmlns:a16="http://schemas.microsoft.com/office/drawing/2014/main" id="{EF331C05-B1A9-16BC-651E-827A07AE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675398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airngorm">
  <a:themeElements>
    <a:clrScheme name="cairngor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irngor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irngor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irngor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irngor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irngor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irngor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irngor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irngor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864</Words>
  <Application>Microsoft Office PowerPoint</Application>
  <PresentationFormat>Widescreen</PresentationFormat>
  <Paragraphs>182</Paragraphs>
  <Slides>41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Abadi Extra Light</vt:lpstr>
      <vt:lpstr>Arial</vt:lpstr>
      <vt:lpstr>Arial Nova</vt:lpstr>
      <vt:lpstr>Avenir Next</vt:lpstr>
      <vt:lpstr>Avenir Next Ultra Light</vt:lpstr>
      <vt:lpstr>Calibri</vt:lpstr>
      <vt:lpstr>Calibri Light</vt:lpstr>
      <vt:lpstr>Century Gothic</vt:lpstr>
      <vt:lpstr>Open Sans</vt:lpstr>
      <vt:lpstr>Roboto-Regular</vt:lpstr>
      <vt:lpstr>Source Sans Pro</vt:lpstr>
      <vt:lpstr>system-ui</vt:lpstr>
      <vt:lpstr>Times</vt:lpstr>
      <vt:lpstr>Times New Roman</vt:lpstr>
      <vt:lpstr>1_Blank</vt:lpstr>
      <vt:lpstr>6_Office Theme</vt:lpstr>
      <vt:lpstr>1_cairngorm</vt:lpstr>
      <vt:lpstr>1_Thème Office</vt:lpstr>
      <vt:lpstr>2_Thème Office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largest cause of the decline?</vt:lpstr>
      <vt:lpstr>PowerPoint Presentation</vt:lpstr>
      <vt:lpstr>PowerPoint Presentation</vt:lpstr>
      <vt:lpstr>PowerPoint Presentation</vt:lpstr>
      <vt:lpstr>PowerPoint Presentation</vt:lpstr>
      <vt:lpstr>Which of the following has not been caused by the decline of saline lakes?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2025-01-28T14:43:46Z</dcterms:created>
  <dcterms:modified xsi:type="dcterms:W3CDTF">2025-01-28T14:44:28Z</dcterms:modified>
</cp:coreProperties>
</file>